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75C"/>
    <a:srgbClr val="37626B"/>
    <a:srgbClr val="6BA7B3"/>
    <a:srgbClr val="054314"/>
    <a:srgbClr val="6D5A4F"/>
    <a:srgbClr val="E36803"/>
    <a:srgbClr val="FC7404"/>
    <a:srgbClr val="408000"/>
    <a:srgbClr val="33339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C1DC9-DE15-4BC3-A863-15B6F1B2376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D1F62D4-B097-4DAA-95F8-FBB37D339A31}">
      <dgm:prSet phldrT="[Text]" phldr="1"/>
      <dgm:spPr>
        <a:solidFill>
          <a:srgbClr val="33339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endParaRPr lang="en-US" dirty="0"/>
        </a:p>
      </dgm:t>
    </dgm:pt>
    <dgm:pt modelId="{44589C1E-5E3C-41CA-B77F-5046315BCBBD}" type="parTrans" cxnId="{C6406D0B-C178-4CF8-A44C-C36027B3A32E}">
      <dgm:prSet/>
      <dgm:spPr/>
      <dgm:t>
        <a:bodyPr/>
        <a:lstStyle/>
        <a:p>
          <a:endParaRPr lang="en-US"/>
        </a:p>
      </dgm:t>
    </dgm:pt>
    <dgm:pt modelId="{E2A1EB33-03AA-481A-8104-C5258D9D445C}" type="sibTrans" cxnId="{C6406D0B-C178-4CF8-A44C-C36027B3A32E}">
      <dgm:prSet/>
      <dgm:spPr>
        <a:solidFill>
          <a:srgbClr val="33339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123C4D1E-F788-4AE4-A2B5-B9A51EF9A3AF}" type="pres">
      <dgm:prSet presAssocID="{0C1C1DC9-DE15-4BC3-A863-15B6F1B2376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BD064DE-4375-4C8B-8385-98248875C276}" type="pres">
      <dgm:prSet presAssocID="{DD1F62D4-B097-4DAA-95F8-FBB37D339A31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29AA6-AA31-4406-BB61-6FAE788BB013}" type="pres">
      <dgm:prSet presAssocID="{DD1F62D4-B097-4DAA-95F8-FBB37D339A31}" presName="gear1srcNode" presStyleLbl="node1" presStyleIdx="0" presStyleCnt="1"/>
      <dgm:spPr/>
      <dgm:t>
        <a:bodyPr/>
        <a:lstStyle/>
        <a:p>
          <a:endParaRPr lang="en-US"/>
        </a:p>
      </dgm:t>
    </dgm:pt>
    <dgm:pt modelId="{30E44BF0-254A-48B7-8398-08B89827F3B5}" type="pres">
      <dgm:prSet presAssocID="{DD1F62D4-B097-4DAA-95F8-FBB37D339A31}" presName="gear1dstNode" presStyleLbl="node1" presStyleIdx="0" presStyleCnt="1"/>
      <dgm:spPr/>
      <dgm:t>
        <a:bodyPr/>
        <a:lstStyle/>
        <a:p>
          <a:endParaRPr lang="en-US"/>
        </a:p>
      </dgm:t>
    </dgm:pt>
    <dgm:pt modelId="{6F67F277-A582-414E-B419-6A4AE063FD69}" type="pres">
      <dgm:prSet presAssocID="{E2A1EB33-03AA-481A-8104-C5258D9D445C}" presName="connector1" presStyleLbl="sibTrans2D1" presStyleIdx="0" presStyleCnt="1"/>
      <dgm:spPr/>
      <dgm:t>
        <a:bodyPr/>
        <a:lstStyle/>
        <a:p>
          <a:endParaRPr lang="en-US"/>
        </a:p>
      </dgm:t>
    </dgm:pt>
  </dgm:ptLst>
  <dgm:cxnLst>
    <dgm:cxn modelId="{201BB917-0B96-47E0-9DF7-771E73E869C9}" type="presOf" srcId="{DD1F62D4-B097-4DAA-95F8-FBB37D339A31}" destId="{30E44BF0-254A-48B7-8398-08B89827F3B5}" srcOrd="2" destOrd="0" presId="urn:microsoft.com/office/officeart/2005/8/layout/gear1"/>
    <dgm:cxn modelId="{88F982B5-8A31-4875-85DA-B5A3D62D5D7C}" type="presOf" srcId="{DD1F62D4-B097-4DAA-95F8-FBB37D339A31}" destId="{7BD064DE-4375-4C8B-8385-98248875C276}" srcOrd="0" destOrd="0" presId="urn:microsoft.com/office/officeart/2005/8/layout/gear1"/>
    <dgm:cxn modelId="{C6406D0B-C178-4CF8-A44C-C36027B3A32E}" srcId="{0C1C1DC9-DE15-4BC3-A863-15B6F1B23769}" destId="{DD1F62D4-B097-4DAA-95F8-FBB37D339A31}" srcOrd="0" destOrd="0" parTransId="{44589C1E-5E3C-41CA-B77F-5046315BCBBD}" sibTransId="{E2A1EB33-03AA-481A-8104-C5258D9D445C}"/>
    <dgm:cxn modelId="{D20884F3-EAAA-44CE-9E7B-FE9D937EFE4A}" type="presOf" srcId="{DD1F62D4-B097-4DAA-95F8-FBB37D339A31}" destId="{9A329AA6-AA31-4406-BB61-6FAE788BB013}" srcOrd="1" destOrd="0" presId="urn:microsoft.com/office/officeart/2005/8/layout/gear1"/>
    <dgm:cxn modelId="{AFE3F26E-40BB-4197-8389-FCA0C0B1E2BC}" type="presOf" srcId="{0C1C1DC9-DE15-4BC3-A863-15B6F1B23769}" destId="{123C4D1E-F788-4AE4-A2B5-B9A51EF9A3AF}" srcOrd="0" destOrd="0" presId="urn:microsoft.com/office/officeart/2005/8/layout/gear1"/>
    <dgm:cxn modelId="{F785DA81-B144-46AF-9B68-FD160EA8091E}" type="presOf" srcId="{E2A1EB33-03AA-481A-8104-C5258D9D445C}" destId="{6F67F277-A582-414E-B419-6A4AE063FD69}" srcOrd="0" destOrd="0" presId="urn:microsoft.com/office/officeart/2005/8/layout/gear1"/>
    <dgm:cxn modelId="{CEB9BC27-83FE-471E-B867-FCDBD161696D}" type="presParOf" srcId="{123C4D1E-F788-4AE4-A2B5-B9A51EF9A3AF}" destId="{7BD064DE-4375-4C8B-8385-98248875C276}" srcOrd="0" destOrd="0" presId="urn:microsoft.com/office/officeart/2005/8/layout/gear1"/>
    <dgm:cxn modelId="{9B7B1FC2-0624-4560-A990-BC36E014EFAA}" type="presParOf" srcId="{123C4D1E-F788-4AE4-A2B5-B9A51EF9A3AF}" destId="{9A329AA6-AA31-4406-BB61-6FAE788BB013}" srcOrd="1" destOrd="0" presId="urn:microsoft.com/office/officeart/2005/8/layout/gear1"/>
    <dgm:cxn modelId="{C5573A8E-A5FD-4599-92A5-5F505D1A57CA}" type="presParOf" srcId="{123C4D1E-F788-4AE4-A2B5-B9A51EF9A3AF}" destId="{30E44BF0-254A-48B7-8398-08B89827F3B5}" srcOrd="2" destOrd="0" presId="urn:microsoft.com/office/officeart/2005/8/layout/gear1"/>
    <dgm:cxn modelId="{637F430F-C85D-4FEB-A06E-8E56B5EC3324}" type="presParOf" srcId="{123C4D1E-F788-4AE4-A2B5-B9A51EF9A3AF}" destId="{6F67F277-A582-414E-B419-6A4AE063FD69}" srcOrd="3" destOrd="0" presId="urn:microsoft.com/office/officeart/2005/8/layout/gear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1C1DC9-DE15-4BC3-A863-15B6F1B2376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D1F62D4-B097-4DAA-95F8-FBB37D339A31}">
      <dgm:prSet phldrT="[Text]" phldr="1"/>
      <dgm:spPr>
        <a:solidFill>
          <a:srgbClr val="408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endParaRPr lang="en-US" dirty="0"/>
        </a:p>
      </dgm:t>
    </dgm:pt>
    <dgm:pt modelId="{44589C1E-5E3C-41CA-B77F-5046315BCBBD}" type="parTrans" cxnId="{C6406D0B-C178-4CF8-A44C-C36027B3A32E}">
      <dgm:prSet/>
      <dgm:spPr/>
      <dgm:t>
        <a:bodyPr/>
        <a:lstStyle/>
        <a:p>
          <a:endParaRPr lang="en-US"/>
        </a:p>
      </dgm:t>
    </dgm:pt>
    <dgm:pt modelId="{E2A1EB33-03AA-481A-8104-C5258D9D445C}" type="sibTrans" cxnId="{C6406D0B-C178-4CF8-A44C-C36027B3A32E}">
      <dgm:prSet/>
      <dgm:spPr>
        <a:solidFill>
          <a:srgbClr val="408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123C4D1E-F788-4AE4-A2B5-B9A51EF9A3AF}" type="pres">
      <dgm:prSet presAssocID="{0C1C1DC9-DE15-4BC3-A863-15B6F1B2376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BD064DE-4375-4C8B-8385-98248875C276}" type="pres">
      <dgm:prSet presAssocID="{DD1F62D4-B097-4DAA-95F8-FBB37D339A31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29AA6-AA31-4406-BB61-6FAE788BB013}" type="pres">
      <dgm:prSet presAssocID="{DD1F62D4-B097-4DAA-95F8-FBB37D339A31}" presName="gear1srcNode" presStyleLbl="node1" presStyleIdx="0" presStyleCnt="1"/>
      <dgm:spPr/>
      <dgm:t>
        <a:bodyPr/>
        <a:lstStyle/>
        <a:p>
          <a:endParaRPr lang="en-US"/>
        </a:p>
      </dgm:t>
    </dgm:pt>
    <dgm:pt modelId="{30E44BF0-254A-48B7-8398-08B89827F3B5}" type="pres">
      <dgm:prSet presAssocID="{DD1F62D4-B097-4DAA-95F8-FBB37D339A31}" presName="gear1dstNode" presStyleLbl="node1" presStyleIdx="0" presStyleCnt="1"/>
      <dgm:spPr/>
      <dgm:t>
        <a:bodyPr/>
        <a:lstStyle/>
        <a:p>
          <a:endParaRPr lang="en-US"/>
        </a:p>
      </dgm:t>
    </dgm:pt>
    <dgm:pt modelId="{6F67F277-A582-414E-B419-6A4AE063FD69}" type="pres">
      <dgm:prSet presAssocID="{E2A1EB33-03AA-481A-8104-C5258D9D445C}" presName="connector1" presStyleLbl="sibTrans2D1" presStyleIdx="0" presStyleCnt="1"/>
      <dgm:spPr/>
      <dgm:t>
        <a:bodyPr/>
        <a:lstStyle/>
        <a:p>
          <a:endParaRPr lang="en-US"/>
        </a:p>
      </dgm:t>
    </dgm:pt>
  </dgm:ptLst>
  <dgm:cxnLst>
    <dgm:cxn modelId="{201BB917-0B96-47E0-9DF7-771E73E869C9}" type="presOf" srcId="{DD1F62D4-B097-4DAA-95F8-FBB37D339A31}" destId="{30E44BF0-254A-48B7-8398-08B89827F3B5}" srcOrd="2" destOrd="0" presId="urn:microsoft.com/office/officeart/2005/8/layout/gear1"/>
    <dgm:cxn modelId="{88F982B5-8A31-4875-85DA-B5A3D62D5D7C}" type="presOf" srcId="{DD1F62D4-B097-4DAA-95F8-FBB37D339A31}" destId="{7BD064DE-4375-4C8B-8385-98248875C276}" srcOrd="0" destOrd="0" presId="urn:microsoft.com/office/officeart/2005/8/layout/gear1"/>
    <dgm:cxn modelId="{C6406D0B-C178-4CF8-A44C-C36027B3A32E}" srcId="{0C1C1DC9-DE15-4BC3-A863-15B6F1B23769}" destId="{DD1F62D4-B097-4DAA-95F8-FBB37D339A31}" srcOrd="0" destOrd="0" parTransId="{44589C1E-5E3C-41CA-B77F-5046315BCBBD}" sibTransId="{E2A1EB33-03AA-481A-8104-C5258D9D445C}"/>
    <dgm:cxn modelId="{D20884F3-EAAA-44CE-9E7B-FE9D937EFE4A}" type="presOf" srcId="{DD1F62D4-B097-4DAA-95F8-FBB37D339A31}" destId="{9A329AA6-AA31-4406-BB61-6FAE788BB013}" srcOrd="1" destOrd="0" presId="urn:microsoft.com/office/officeart/2005/8/layout/gear1"/>
    <dgm:cxn modelId="{AFE3F26E-40BB-4197-8389-FCA0C0B1E2BC}" type="presOf" srcId="{0C1C1DC9-DE15-4BC3-A863-15B6F1B23769}" destId="{123C4D1E-F788-4AE4-A2B5-B9A51EF9A3AF}" srcOrd="0" destOrd="0" presId="urn:microsoft.com/office/officeart/2005/8/layout/gear1"/>
    <dgm:cxn modelId="{F785DA81-B144-46AF-9B68-FD160EA8091E}" type="presOf" srcId="{E2A1EB33-03AA-481A-8104-C5258D9D445C}" destId="{6F67F277-A582-414E-B419-6A4AE063FD69}" srcOrd="0" destOrd="0" presId="urn:microsoft.com/office/officeart/2005/8/layout/gear1"/>
    <dgm:cxn modelId="{CEB9BC27-83FE-471E-B867-FCDBD161696D}" type="presParOf" srcId="{123C4D1E-F788-4AE4-A2B5-B9A51EF9A3AF}" destId="{7BD064DE-4375-4C8B-8385-98248875C276}" srcOrd="0" destOrd="0" presId="urn:microsoft.com/office/officeart/2005/8/layout/gear1"/>
    <dgm:cxn modelId="{9B7B1FC2-0624-4560-A990-BC36E014EFAA}" type="presParOf" srcId="{123C4D1E-F788-4AE4-A2B5-B9A51EF9A3AF}" destId="{9A329AA6-AA31-4406-BB61-6FAE788BB013}" srcOrd="1" destOrd="0" presId="urn:microsoft.com/office/officeart/2005/8/layout/gear1"/>
    <dgm:cxn modelId="{C5573A8E-A5FD-4599-92A5-5F505D1A57CA}" type="presParOf" srcId="{123C4D1E-F788-4AE4-A2B5-B9A51EF9A3AF}" destId="{30E44BF0-254A-48B7-8398-08B89827F3B5}" srcOrd="2" destOrd="0" presId="urn:microsoft.com/office/officeart/2005/8/layout/gear1"/>
    <dgm:cxn modelId="{637F430F-C85D-4FEB-A06E-8E56B5EC3324}" type="presParOf" srcId="{123C4D1E-F788-4AE4-A2B5-B9A51EF9A3AF}" destId="{6F67F277-A582-414E-B419-6A4AE063FD69}" srcOrd="3" destOrd="0" presId="urn:microsoft.com/office/officeart/2005/8/layout/gear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1C1DC9-DE15-4BC3-A863-15B6F1B2376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D1F62D4-B097-4DAA-95F8-FBB37D339A31}">
      <dgm:prSet phldrT="[Text]" phldr="1"/>
      <dgm:spPr>
        <a:solidFill>
          <a:srgbClr val="33339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endParaRPr lang="en-US" dirty="0"/>
        </a:p>
      </dgm:t>
    </dgm:pt>
    <dgm:pt modelId="{44589C1E-5E3C-41CA-B77F-5046315BCBBD}" type="parTrans" cxnId="{C6406D0B-C178-4CF8-A44C-C36027B3A32E}">
      <dgm:prSet/>
      <dgm:spPr/>
      <dgm:t>
        <a:bodyPr/>
        <a:lstStyle/>
        <a:p>
          <a:endParaRPr lang="en-US"/>
        </a:p>
      </dgm:t>
    </dgm:pt>
    <dgm:pt modelId="{E2A1EB33-03AA-481A-8104-C5258D9D445C}" type="sibTrans" cxnId="{C6406D0B-C178-4CF8-A44C-C36027B3A32E}">
      <dgm:prSet/>
      <dgm:spPr>
        <a:solidFill>
          <a:srgbClr val="33339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123C4D1E-F788-4AE4-A2B5-B9A51EF9A3AF}" type="pres">
      <dgm:prSet presAssocID="{0C1C1DC9-DE15-4BC3-A863-15B6F1B2376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BD064DE-4375-4C8B-8385-98248875C276}" type="pres">
      <dgm:prSet presAssocID="{DD1F62D4-B097-4DAA-95F8-FBB37D339A31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29AA6-AA31-4406-BB61-6FAE788BB013}" type="pres">
      <dgm:prSet presAssocID="{DD1F62D4-B097-4DAA-95F8-FBB37D339A31}" presName="gear1srcNode" presStyleLbl="node1" presStyleIdx="0" presStyleCnt="1"/>
      <dgm:spPr/>
      <dgm:t>
        <a:bodyPr/>
        <a:lstStyle/>
        <a:p>
          <a:endParaRPr lang="en-US"/>
        </a:p>
      </dgm:t>
    </dgm:pt>
    <dgm:pt modelId="{30E44BF0-254A-48B7-8398-08B89827F3B5}" type="pres">
      <dgm:prSet presAssocID="{DD1F62D4-B097-4DAA-95F8-FBB37D339A31}" presName="gear1dstNode" presStyleLbl="node1" presStyleIdx="0" presStyleCnt="1"/>
      <dgm:spPr/>
      <dgm:t>
        <a:bodyPr/>
        <a:lstStyle/>
        <a:p>
          <a:endParaRPr lang="en-US"/>
        </a:p>
      </dgm:t>
    </dgm:pt>
    <dgm:pt modelId="{6F67F277-A582-414E-B419-6A4AE063FD69}" type="pres">
      <dgm:prSet presAssocID="{E2A1EB33-03AA-481A-8104-C5258D9D445C}" presName="connector1" presStyleLbl="sibTrans2D1" presStyleIdx="0" presStyleCnt="1"/>
      <dgm:spPr/>
      <dgm:t>
        <a:bodyPr/>
        <a:lstStyle/>
        <a:p>
          <a:endParaRPr lang="en-US"/>
        </a:p>
      </dgm:t>
    </dgm:pt>
  </dgm:ptLst>
  <dgm:cxnLst>
    <dgm:cxn modelId="{201BB917-0B96-47E0-9DF7-771E73E869C9}" type="presOf" srcId="{DD1F62D4-B097-4DAA-95F8-FBB37D339A31}" destId="{30E44BF0-254A-48B7-8398-08B89827F3B5}" srcOrd="2" destOrd="0" presId="urn:microsoft.com/office/officeart/2005/8/layout/gear1"/>
    <dgm:cxn modelId="{88F982B5-8A31-4875-85DA-B5A3D62D5D7C}" type="presOf" srcId="{DD1F62D4-B097-4DAA-95F8-FBB37D339A31}" destId="{7BD064DE-4375-4C8B-8385-98248875C276}" srcOrd="0" destOrd="0" presId="urn:microsoft.com/office/officeart/2005/8/layout/gear1"/>
    <dgm:cxn modelId="{C6406D0B-C178-4CF8-A44C-C36027B3A32E}" srcId="{0C1C1DC9-DE15-4BC3-A863-15B6F1B23769}" destId="{DD1F62D4-B097-4DAA-95F8-FBB37D339A31}" srcOrd="0" destOrd="0" parTransId="{44589C1E-5E3C-41CA-B77F-5046315BCBBD}" sibTransId="{E2A1EB33-03AA-481A-8104-C5258D9D445C}"/>
    <dgm:cxn modelId="{D20884F3-EAAA-44CE-9E7B-FE9D937EFE4A}" type="presOf" srcId="{DD1F62D4-B097-4DAA-95F8-FBB37D339A31}" destId="{9A329AA6-AA31-4406-BB61-6FAE788BB013}" srcOrd="1" destOrd="0" presId="urn:microsoft.com/office/officeart/2005/8/layout/gear1"/>
    <dgm:cxn modelId="{AFE3F26E-40BB-4197-8389-FCA0C0B1E2BC}" type="presOf" srcId="{0C1C1DC9-DE15-4BC3-A863-15B6F1B23769}" destId="{123C4D1E-F788-4AE4-A2B5-B9A51EF9A3AF}" srcOrd="0" destOrd="0" presId="urn:microsoft.com/office/officeart/2005/8/layout/gear1"/>
    <dgm:cxn modelId="{F785DA81-B144-46AF-9B68-FD160EA8091E}" type="presOf" srcId="{E2A1EB33-03AA-481A-8104-C5258D9D445C}" destId="{6F67F277-A582-414E-B419-6A4AE063FD69}" srcOrd="0" destOrd="0" presId="urn:microsoft.com/office/officeart/2005/8/layout/gear1"/>
    <dgm:cxn modelId="{CEB9BC27-83FE-471E-B867-FCDBD161696D}" type="presParOf" srcId="{123C4D1E-F788-4AE4-A2B5-B9A51EF9A3AF}" destId="{7BD064DE-4375-4C8B-8385-98248875C276}" srcOrd="0" destOrd="0" presId="urn:microsoft.com/office/officeart/2005/8/layout/gear1"/>
    <dgm:cxn modelId="{9B7B1FC2-0624-4560-A990-BC36E014EFAA}" type="presParOf" srcId="{123C4D1E-F788-4AE4-A2B5-B9A51EF9A3AF}" destId="{9A329AA6-AA31-4406-BB61-6FAE788BB013}" srcOrd="1" destOrd="0" presId="urn:microsoft.com/office/officeart/2005/8/layout/gear1"/>
    <dgm:cxn modelId="{C5573A8E-A5FD-4599-92A5-5F505D1A57CA}" type="presParOf" srcId="{123C4D1E-F788-4AE4-A2B5-B9A51EF9A3AF}" destId="{30E44BF0-254A-48B7-8398-08B89827F3B5}" srcOrd="2" destOrd="0" presId="urn:microsoft.com/office/officeart/2005/8/layout/gear1"/>
    <dgm:cxn modelId="{637F430F-C85D-4FEB-A06E-8E56B5EC3324}" type="presParOf" srcId="{123C4D1E-F788-4AE4-A2B5-B9A51EF9A3AF}" destId="{6F67F277-A582-414E-B419-6A4AE063FD69}" srcOrd="3" destOrd="0" presId="urn:microsoft.com/office/officeart/2005/8/layout/gear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1C1DC9-DE15-4BC3-A863-15B6F1B2376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D1F62D4-B097-4DAA-95F8-FBB37D339A31}">
      <dgm:prSet phldrT="[Text]" phldr="1"/>
      <dgm:spPr>
        <a:solidFill>
          <a:srgbClr val="408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endParaRPr lang="en-US" dirty="0"/>
        </a:p>
      </dgm:t>
    </dgm:pt>
    <dgm:pt modelId="{44589C1E-5E3C-41CA-B77F-5046315BCBBD}" type="parTrans" cxnId="{C6406D0B-C178-4CF8-A44C-C36027B3A32E}">
      <dgm:prSet/>
      <dgm:spPr/>
      <dgm:t>
        <a:bodyPr/>
        <a:lstStyle/>
        <a:p>
          <a:endParaRPr lang="en-US"/>
        </a:p>
      </dgm:t>
    </dgm:pt>
    <dgm:pt modelId="{E2A1EB33-03AA-481A-8104-C5258D9D445C}" type="sibTrans" cxnId="{C6406D0B-C178-4CF8-A44C-C36027B3A32E}">
      <dgm:prSet/>
      <dgm:spPr>
        <a:solidFill>
          <a:srgbClr val="408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123C4D1E-F788-4AE4-A2B5-B9A51EF9A3AF}" type="pres">
      <dgm:prSet presAssocID="{0C1C1DC9-DE15-4BC3-A863-15B6F1B2376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BD064DE-4375-4C8B-8385-98248875C276}" type="pres">
      <dgm:prSet presAssocID="{DD1F62D4-B097-4DAA-95F8-FBB37D339A31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29AA6-AA31-4406-BB61-6FAE788BB013}" type="pres">
      <dgm:prSet presAssocID="{DD1F62D4-B097-4DAA-95F8-FBB37D339A31}" presName="gear1srcNode" presStyleLbl="node1" presStyleIdx="0" presStyleCnt="1"/>
      <dgm:spPr/>
      <dgm:t>
        <a:bodyPr/>
        <a:lstStyle/>
        <a:p>
          <a:endParaRPr lang="en-US"/>
        </a:p>
      </dgm:t>
    </dgm:pt>
    <dgm:pt modelId="{30E44BF0-254A-48B7-8398-08B89827F3B5}" type="pres">
      <dgm:prSet presAssocID="{DD1F62D4-B097-4DAA-95F8-FBB37D339A31}" presName="gear1dstNode" presStyleLbl="node1" presStyleIdx="0" presStyleCnt="1"/>
      <dgm:spPr/>
      <dgm:t>
        <a:bodyPr/>
        <a:lstStyle/>
        <a:p>
          <a:endParaRPr lang="en-US"/>
        </a:p>
      </dgm:t>
    </dgm:pt>
    <dgm:pt modelId="{6F67F277-A582-414E-B419-6A4AE063FD69}" type="pres">
      <dgm:prSet presAssocID="{E2A1EB33-03AA-481A-8104-C5258D9D445C}" presName="connector1" presStyleLbl="sibTrans2D1" presStyleIdx="0" presStyleCnt="1"/>
      <dgm:spPr/>
      <dgm:t>
        <a:bodyPr/>
        <a:lstStyle/>
        <a:p>
          <a:endParaRPr lang="en-US"/>
        </a:p>
      </dgm:t>
    </dgm:pt>
  </dgm:ptLst>
  <dgm:cxnLst>
    <dgm:cxn modelId="{201BB917-0B96-47E0-9DF7-771E73E869C9}" type="presOf" srcId="{DD1F62D4-B097-4DAA-95F8-FBB37D339A31}" destId="{30E44BF0-254A-48B7-8398-08B89827F3B5}" srcOrd="2" destOrd="0" presId="urn:microsoft.com/office/officeart/2005/8/layout/gear1"/>
    <dgm:cxn modelId="{88F982B5-8A31-4875-85DA-B5A3D62D5D7C}" type="presOf" srcId="{DD1F62D4-B097-4DAA-95F8-FBB37D339A31}" destId="{7BD064DE-4375-4C8B-8385-98248875C276}" srcOrd="0" destOrd="0" presId="urn:microsoft.com/office/officeart/2005/8/layout/gear1"/>
    <dgm:cxn modelId="{C6406D0B-C178-4CF8-A44C-C36027B3A32E}" srcId="{0C1C1DC9-DE15-4BC3-A863-15B6F1B23769}" destId="{DD1F62D4-B097-4DAA-95F8-FBB37D339A31}" srcOrd="0" destOrd="0" parTransId="{44589C1E-5E3C-41CA-B77F-5046315BCBBD}" sibTransId="{E2A1EB33-03AA-481A-8104-C5258D9D445C}"/>
    <dgm:cxn modelId="{D20884F3-EAAA-44CE-9E7B-FE9D937EFE4A}" type="presOf" srcId="{DD1F62D4-B097-4DAA-95F8-FBB37D339A31}" destId="{9A329AA6-AA31-4406-BB61-6FAE788BB013}" srcOrd="1" destOrd="0" presId="urn:microsoft.com/office/officeart/2005/8/layout/gear1"/>
    <dgm:cxn modelId="{AFE3F26E-40BB-4197-8389-FCA0C0B1E2BC}" type="presOf" srcId="{0C1C1DC9-DE15-4BC3-A863-15B6F1B23769}" destId="{123C4D1E-F788-4AE4-A2B5-B9A51EF9A3AF}" srcOrd="0" destOrd="0" presId="urn:microsoft.com/office/officeart/2005/8/layout/gear1"/>
    <dgm:cxn modelId="{F785DA81-B144-46AF-9B68-FD160EA8091E}" type="presOf" srcId="{E2A1EB33-03AA-481A-8104-C5258D9D445C}" destId="{6F67F277-A582-414E-B419-6A4AE063FD69}" srcOrd="0" destOrd="0" presId="urn:microsoft.com/office/officeart/2005/8/layout/gear1"/>
    <dgm:cxn modelId="{CEB9BC27-83FE-471E-B867-FCDBD161696D}" type="presParOf" srcId="{123C4D1E-F788-4AE4-A2B5-B9A51EF9A3AF}" destId="{7BD064DE-4375-4C8B-8385-98248875C276}" srcOrd="0" destOrd="0" presId="urn:microsoft.com/office/officeart/2005/8/layout/gear1"/>
    <dgm:cxn modelId="{9B7B1FC2-0624-4560-A990-BC36E014EFAA}" type="presParOf" srcId="{123C4D1E-F788-4AE4-A2B5-B9A51EF9A3AF}" destId="{9A329AA6-AA31-4406-BB61-6FAE788BB013}" srcOrd="1" destOrd="0" presId="urn:microsoft.com/office/officeart/2005/8/layout/gear1"/>
    <dgm:cxn modelId="{C5573A8E-A5FD-4599-92A5-5F505D1A57CA}" type="presParOf" srcId="{123C4D1E-F788-4AE4-A2B5-B9A51EF9A3AF}" destId="{30E44BF0-254A-48B7-8398-08B89827F3B5}" srcOrd="2" destOrd="0" presId="urn:microsoft.com/office/officeart/2005/8/layout/gear1"/>
    <dgm:cxn modelId="{637F430F-C85D-4FEB-A06E-8E56B5EC3324}" type="presParOf" srcId="{123C4D1E-F788-4AE4-A2B5-B9A51EF9A3AF}" destId="{6F67F277-A582-414E-B419-6A4AE063FD69}" srcOrd="3" destOrd="0" presId="urn:microsoft.com/office/officeart/2005/8/layout/gear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64DE-4375-4C8B-8385-98248875C276}">
      <dsp:nvSpPr>
        <dsp:cNvPr id="0" name=""/>
        <dsp:cNvSpPr/>
      </dsp:nvSpPr>
      <dsp:spPr>
        <a:xfrm>
          <a:off x="287054" y="441267"/>
          <a:ext cx="631521" cy="631521"/>
        </a:xfrm>
        <a:prstGeom prst="gear9">
          <a:avLst/>
        </a:prstGeom>
        <a:solidFill>
          <a:srgbClr val="333399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14018" y="589198"/>
        <a:ext cx="377593" cy="324615"/>
      </dsp:txXfrm>
    </dsp:sp>
    <dsp:sp modelId="{6F67F277-A582-414E-B419-6A4AE063FD69}">
      <dsp:nvSpPr>
        <dsp:cNvPr id="0" name=""/>
        <dsp:cNvSpPr/>
      </dsp:nvSpPr>
      <dsp:spPr>
        <a:xfrm>
          <a:off x="266947" y="360093"/>
          <a:ext cx="776770" cy="776770"/>
        </a:xfrm>
        <a:prstGeom prst="circularArrow">
          <a:avLst>
            <a:gd name="adj1" fmla="val 4878"/>
            <a:gd name="adj2" fmla="val 312630"/>
            <a:gd name="adj3" fmla="val 2700072"/>
            <a:gd name="adj4" fmla="val 15979549"/>
            <a:gd name="adj5" fmla="val 5691"/>
          </a:avLst>
        </a:prstGeom>
        <a:solidFill>
          <a:srgbClr val="33339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64DE-4375-4C8B-8385-98248875C276}">
      <dsp:nvSpPr>
        <dsp:cNvPr id="0" name=""/>
        <dsp:cNvSpPr/>
      </dsp:nvSpPr>
      <dsp:spPr>
        <a:xfrm>
          <a:off x="287054" y="441267"/>
          <a:ext cx="631521" cy="631521"/>
        </a:xfrm>
        <a:prstGeom prst="gear9">
          <a:avLst/>
        </a:prstGeom>
        <a:solidFill>
          <a:srgbClr val="408000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14018" y="589198"/>
        <a:ext cx="377593" cy="324615"/>
      </dsp:txXfrm>
    </dsp:sp>
    <dsp:sp modelId="{6F67F277-A582-414E-B419-6A4AE063FD69}">
      <dsp:nvSpPr>
        <dsp:cNvPr id="0" name=""/>
        <dsp:cNvSpPr/>
      </dsp:nvSpPr>
      <dsp:spPr>
        <a:xfrm>
          <a:off x="266947" y="360093"/>
          <a:ext cx="776770" cy="776770"/>
        </a:xfrm>
        <a:prstGeom prst="circularArrow">
          <a:avLst>
            <a:gd name="adj1" fmla="val 4878"/>
            <a:gd name="adj2" fmla="val 312630"/>
            <a:gd name="adj3" fmla="val 2700072"/>
            <a:gd name="adj4" fmla="val 15979549"/>
            <a:gd name="adj5" fmla="val 5691"/>
          </a:avLst>
        </a:prstGeom>
        <a:solidFill>
          <a:srgbClr val="408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64DE-4375-4C8B-8385-98248875C276}">
      <dsp:nvSpPr>
        <dsp:cNvPr id="0" name=""/>
        <dsp:cNvSpPr/>
      </dsp:nvSpPr>
      <dsp:spPr>
        <a:xfrm>
          <a:off x="287054" y="441267"/>
          <a:ext cx="631521" cy="631521"/>
        </a:xfrm>
        <a:prstGeom prst="gear9">
          <a:avLst/>
        </a:prstGeom>
        <a:solidFill>
          <a:srgbClr val="333399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14018" y="589198"/>
        <a:ext cx="377593" cy="324615"/>
      </dsp:txXfrm>
    </dsp:sp>
    <dsp:sp modelId="{6F67F277-A582-414E-B419-6A4AE063FD69}">
      <dsp:nvSpPr>
        <dsp:cNvPr id="0" name=""/>
        <dsp:cNvSpPr/>
      </dsp:nvSpPr>
      <dsp:spPr>
        <a:xfrm>
          <a:off x="266947" y="360093"/>
          <a:ext cx="776770" cy="776770"/>
        </a:xfrm>
        <a:prstGeom prst="circularArrow">
          <a:avLst>
            <a:gd name="adj1" fmla="val 4878"/>
            <a:gd name="adj2" fmla="val 312630"/>
            <a:gd name="adj3" fmla="val 2700072"/>
            <a:gd name="adj4" fmla="val 15979549"/>
            <a:gd name="adj5" fmla="val 5691"/>
          </a:avLst>
        </a:prstGeom>
        <a:solidFill>
          <a:srgbClr val="33339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64DE-4375-4C8B-8385-98248875C276}">
      <dsp:nvSpPr>
        <dsp:cNvPr id="0" name=""/>
        <dsp:cNvSpPr/>
      </dsp:nvSpPr>
      <dsp:spPr>
        <a:xfrm>
          <a:off x="287054" y="441267"/>
          <a:ext cx="631521" cy="631521"/>
        </a:xfrm>
        <a:prstGeom prst="gear9">
          <a:avLst/>
        </a:prstGeom>
        <a:solidFill>
          <a:srgbClr val="408000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14018" y="589198"/>
        <a:ext cx="377593" cy="324615"/>
      </dsp:txXfrm>
    </dsp:sp>
    <dsp:sp modelId="{6F67F277-A582-414E-B419-6A4AE063FD69}">
      <dsp:nvSpPr>
        <dsp:cNvPr id="0" name=""/>
        <dsp:cNvSpPr/>
      </dsp:nvSpPr>
      <dsp:spPr>
        <a:xfrm>
          <a:off x="266947" y="360093"/>
          <a:ext cx="776770" cy="776770"/>
        </a:xfrm>
        <a:prstGeom prst="circularArrow">
          <a:avLst>
            <a:gd name="adj1" fmla="val 4878"/>
            <a:gd name="adj2" fmla="val 312630"/>
            <a:gd name="adj3" fmla="val 2700072"/>
            <a:gd name="adj4" fmla="val 15979549"/>
            <a:gd name="adj5" fmla="val 5691"/>
          </a:avLst>
        </a:prstGeom>
        <a:solidFill>
          <a:srgbClr val="408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7D29-BCBA-4FD1-94B6-BE1B8C08C0E8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43DF-2DBD-47BC-9A15-22B8CE880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48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7D29-BCBA-4FD1-94B6-BE1B8C08C0E8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43DF-2DBD-47BC-9A15-22B8CE880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1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7D29-BCBA-4FD1-94B6-BE1B8C08C0E8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43DF-2DBD-47BC-9A15-22B8CE880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32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7D29-BCBA-4FD1-94B6-BE1B8C08C0E8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43DF-2DBD-47BC-9A15-22B8CE880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40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7D29-BCBA-4FD1-94B6-BE1B8C08C0E8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43DF-2DBD-47BC-9A15-22B8CE880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9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7D29-BCBA-4FD1-94B6-BE1B8C08C0E8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43DF-2DBD-47BC-9A15-22B8CE880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37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7D29-BCBA-4FD1-94B6-BE1B8C08C0E8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43DF-2DBD-47BC-9A15-22B8CE880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60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7D29-BCBA-4FD1-94B6-BE1B8C08C0E8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43DF-2DBD-47BC-9A15-22B8CE880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89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7D29-BCBA-4FD1-94B6-BE1B8C08C0E8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43DF-2DBD-47BC-9A15-22B8CE880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72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7D29-BCBA-4FD1-94B6-BE1B8C08C0E8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43DF-2DBD-47BC-9A15-22B8CE880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54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7D29-BCBA-4FD1-94B6-BE1B8C08C0E8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43DF-2DBD-47BC-9A15-22B8CE880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4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B7D29-BCBA-4FD1-94B6-BE1B8C08C0E8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43DF-2DBD-47BC-9A15-22B8CE880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64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bjectaid.com/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5630400" cy="5630400"/>
          </a:xfrm>
          <a:prstGeom prst="roundRect">
            <a:avLst>
              <a:gd name="adj" fmla="val 9079"/>
            </a:avLst>
          </a:prstGeom>
          <a:gradFill flip="none" rotWithShape="1">
            <a:gsLst>
              <a:gs pos="0">
                <a:srgbClr val="40575C">
                  <a:shade val="30000"/>
                  <a:satMod val="115000"/>
                </a:srgbClr>
              </a:gs>
              <a:gs pos="50000">
                <a:srgbClr val="40575C">
                  <a:shade val="67500"/>
                  <a:satMod val="115000"/>
                </a:srgbClr>
              </a:gs>
              <a:gs pos="100000">
                <a:srgbClr val="40575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owchart: Magnetic Disk 10"/>
          <p:cNvSpPr/>
          <p:nvPr/>
        </p:nvSpPr>
        <p:spPr>
          <a:xfrm>
            <a:off x="367201" y="2241825"/>
            <a:ext cx="2448000" cy="742950"/>
          </a:xfrm>
          <a:prstGeom prst="flowChartMagneticDisk">
            <a:avLst/>
          </a:prstGeom>
          <a:gradFill flip="none" rotWithShape="1">
            <a:gsLst>
              <a:gs pos="0">
                <a:srgbClr val="00FE73">
                  <a:shade val="30000"/>
                  <a:satMod val="115000"/>
                </a:srgbClr>
              </a:gs>
              <a:gs pos="50000">
                <a:srgbClr val="00FE73">
                  <a:shade val="67500"/>
                  <a:satMod val="115000"/>
                </a:srgbClr>
              </a:gs>
              <a:gs pos="100000">
                <a:srgbClr val="00FE7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owchart: Magnetic Disk 9"/>
          <p:cNvSpPr/>
          <p:nvPr/>
        </p:nvSpPr>
        <p:spPr>
          <a:xfrm>
            <a:off x="367201" y="1610625"/>
            <a:ext cx="2448000" cy="742950"/>
          </a:xfrm>
          <a:prstGeom prst="flowChartMagneticDisk">
            <a:avLst/>
          </a:prstGeom>
          <a:gradFill flip="none" rotWithShape="1">
            <a:gsLst>
              <a:gs pos="0">
                <a:srgbClr val="00FE73">
                  <a:shade val="30000"/>
                  <a:satMod val="115000"/>
                </a:srgbClr>
              </a:gs>
              <a:gs pos="50000">
                <a:srgbClr val="00FE73">
                  <a:shade val="67500"/>
                  <a:satMod val="115000"/>
                </a:srgbClr>
              </a:gs>
              <a:gs pos="100000">
                <a:srgbClr val="00FE7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owchart: Magnetic Disk 8"/>
          <p:cNvSpPr/>
          <p:nvPr/>
        </p:nvSpPr>
        <p:spPr>
          <a:xfrm>
            <a:off x="367201" y="988950"/>
            <a:ext cx="2448000" cy="742950"/>
          </a:xfrm>
          <a:prstGeom prst="flowChartMagneticDisk">
            <a:avLst/>
          </a:prstGeom>
          <a:gradFill flip="none" rotWithShape="1">
            <a:gsLst>
              <a:gs pos="0">
                <a:srgbClr val="00FE73">
                  <a:shade val="30000"/>
                  <a:satMod val="115000"/>
                </a:srgbClr>
              </a:gs>
              <a:gs pos="50000">
                <a:srgbClr val="00FE73">
                  <a:shade val="67500"/>
                  <a:satMod val="115000"/>
                </a:srgbClr>
              </a:gs>
              <a:gs pos="100000">
                <a:srgbClr val="00FE7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owchart: Magnetic Disk 4"/>
          <p:cNvSpPr/>
          <p:nvPr/>
        </p:nvSpPr>
        <p:spPr>
          <a:xfrm>
            <a:off x="367201" y="367200"/>
            <a:ext cx="2448000" cy="742950"/>
          </a:xfrm>
          <a:prstGeom prst="flowChartMagneticDisk">
            <a:avLst/>
          </a:prstGeom>
          <a:gradFill flip="none" rotWithShape="1">
            <a:gsLst>
              <a:gs pos="0">
                <a:srgbClr val="00FE73">
                  <a:shade val="30000"/>
                  <a:satMod val="115000"/>
                </a:srgbClr>
              </a:gs>
              <a:gs pos="50000">
                <a:srgbClr val="00FE73">
                  <a:shade val="67500"/>
                  <a:satMod val="115000"/>
                </a:srgbClr>
              </a:gs>
              <a:gs pos="100000">
                <a:srgbClr val="00FE7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653025" y="988950"/>
            <a:ext cx="2700000" cy="2700000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15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rapezoid 12"/>
          <p:cNvSpPr/>
          <p:nvPr/>
        </p:nvSpPr>
        <p:spPr>
          <a:xfrm rot="18616033">
            <a:off x="3748112" y="2826376"/>
            <a:ext cx="504825" cy="2595225"/>
          </a:xfrm>
          <a:prstGeom prst="trapezoid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ross 17"/>
          <p:cNvSpPr/>
          <p:nvPr/>
        </p:nvSpPr>
        <p:spPr>
          <a:xfrm>
            <a:off x="2666870" y="1704482"/>
            <a:ext cx="900000" cy="900000"/>
          </a:xfrm>
          <a:prstGeom prst="plus">
            <a:avLst>
              <a:gd name="adj" fmla="val 38824"/>
            </a:avLst>
          </a:prstGeom>
          <a:solidFill>
            <a:srgbClr val="008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Cross 18"/>
          <p:cNvSpPr/>
          <p:nvPr/>
        </p:nvSpPr>
        <p:spPr>
          <a:xfrm>
            <a:off x="3655584" y="2584307"/>
            <a:ext cx="900000" cy="900000"/>
          </a:xfrm>
          <a:prstGeom prst="plus">
            <a:avLst>
              <a:gd name="adj" fmla="val 38824"/>
            </a:avLst>
          </a:prstGeom>
          <a:solidFill>
            <a:srgbClr val="008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Cross 19"/>
          <p:cNvSpPr/>
          <p:nvPr/>
        </p:nvSpPr>
        <p:spPr>
          <a:xfrm>
            <a:off x="4280401" y="1483104"/>
            <a:ext cx="900000" cy="900000"/>
          </a:xfrm>
          <a:prstGeom prst="plus">
            <a:avLst>
              <a:gd name="adj" fmla="val 38824"/>
            </a:avLst>
          </a:prstGeom>
          <a:solidFill>
            <a:srgbClr val="008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Cross 20"/>
          <p:cNvSpPr/>
          <p:nvPr/>
        </p:nvSpPr>
        <p:spPr>
          <a:xfrm>
            <a:off x="3589200" y="506636"/>
            <a:ext cx="900000" cy="900000"/>
          </a:xfrm>
          <a:prstGeom prst="plus">
            <a:avLst>
              <a:gd name="adj" fmla="val 38824"/>
            </a:avLst>
          </a:prstGeom>
          <a:solidFill>
            <a:srgbClr val="008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1185091" y="3296700"/>
            <a:ext cx="900000" cy="198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/>
          <p:cNvSpPr/>
          <p:nvPr/>
        </p:nvSpPr>
        <p:spPr>
          <a:xfrm>
            <a:off x="443939" y="4160220"/>
            <a:ext cx="900000" cy="198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887491" y="4927380"/>
            <a:ext cx="900000" cy="198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/>
          <p:cNvSpPr/>
          <p:nvPr/>
        </p:nvSpPr>
        <p:spPr>
          <a:xfrm>
            <a:off x="2356849" y="4259220"/>
            <a:ext cx="900000" cy="198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4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2860" y="2019590"/>
            <a:ext cx="6202680" cy="735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Box 28"/>
          <p:cNvSpPr txBox="1"/>
          <p:nvPr/>
        </p:nvSpPr>
        <p:spPr>
          <a:xfrm>
            <a:off x="-18470" y="2777237"/>
            <a:ext cx="855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866100" y="2233170"/>
            <a:ext cx="288000" cy="288032"/>
          </a:xfrm>
          <a:prstGeom prst="rightArrow">
            <a:avLst/>
          </a:pr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35000">
                <a:schemeClr val="tx1">
                  <a:lumMod val="50000"/>
                  <a:lumOff val="50000"/>
                </a:scheme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3212" y="2243116"/>
            <a:ext cx="288000" cy="288032"/>
          </a:xfrm>
          <a:prstGeom prst="rightArrow">
            <a:avLst/>
          </a:pr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35000">
                <a:schemeClr val="tx1">
                  <a:lumMod val="50000"/>
                  <a:lumOff val="50000"/>
                </a:scheme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de-DE" kern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2319804593"/>
              </p:ext>
            </p:extLst>
          </p:nvPr>
        </p:nvGraphicFramePr>
        <p:xfrm>
          <a:off x="1024203" y="1635096"/>
          <a:ext cx="1148220" cy="145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2839871241"/>
              </p:ext>
            </p:extLst>
          </p:nvPr>
        </p:nvGraphicFramePr>
        <p:xfrm>
          <a:off x="3670847" y="1637624"/>
          <a:ext cx="1148220" cy="145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251368" y="2773238"/>
            <a:ext cx="7604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Extractor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10686" y="2774096"/>
            <a:ext cx="589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05480" y="2772329"/>
            <a:ext cx="732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70225" y="2769890"/>
            <a:ext cx="731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267734" y="2064064"/>
            <a:ext cx="528187" cy="653294"/>
            <a:chOff x="6444472" y="1447354"/>
            <a:chExt cx="528187" cy="653294"/>
          </a:xfrm>
        </p:grpSpPr>
        <p:grpSp>
          <p:nvGrpSpPr>
            <p:cNvPr id="57" name="Group 56"/>
            <p:cNvGrpSpPr/>
            <p:nvPr/>
          </p:nvGrpSpPr>
          <p:grpSpPr>
            <a:xfrm>
              <a:off x="6444472" y="1447354"/>
              <a:ext cx="308570" cy="432000"/>
              <a:chOff x="4898225" y="2122383"/>
              <a:chExt cx="308570" cy="432000"/>
            </a:xfrm>
          </p:grpSpPr>
          <p:sp>
            <p:nvSpPr>
              <p:cNvPr id="33" name="Folded Corner 32"/>
              <p:cNvSpPr>
                <a:spLocks noChangeAspect="1"/>
              </p:cNvSpPr>
              <p:nvPr/>
            </p:nvSpPr>
            <p:spPr>
              <a:xfrm rot="10800000">
                <a:off x="4898225" y="2122383"/>
                <a:ext cx="308570" cy="432000"/>
              </a:xfrm>
              <a:prstGeom prst="foldedCorner">
                <a:avLst>
                  <a:gd name="adj" fmla="val 42716"/>
                </a:avLst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4943475" y="2485428"/>
                <a:ext cx="21907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943475" y="2435419"/>
                <a:ext cx="144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reeform 55"/>
              <p:cNvSpPr/>
              <p:nvPr/>
            </p:nvSpPr>
            <p:spPr>
              <a:xfrm>
                <a:off x="4957763" y="2293057"/>
                <a:ext cx="195262" cy="83431"/>
              </a:xfrm>
              <a:custGeom>
                <a:avLst/>
                <a:gdLst>
                  <a:gd name="connsiteX0" fmla="*/ 0 w 195262"/>
                  <a:gd name="connsiteY0" fmla="*/ 83431 h 83431"/>
                  <a:gd name="connsiteX1" fmla="*/ 16668 w 195262"/>
                  <a:gd name="connsiteY1" fmla="*/ 87 h 83431"/>
                  <a:gd name="connsiteX2" fmla="*/ 50006 w 195262"/>
                  <a:gd name="connsiteY2" fmla="*/ 66762 h 83431"/>
                  <a:gd name="connsiteX3" fmla="*/ 80962 w 195262"/>
                  <a:gd name="connsiteY3" fmla="*/ 33424 h 83431"/>
                  <a:gd name="connsiteX4" fmla="*/ 111918 w 195262"/>
                  <a:gd name="connsiteY4" fmla="*/ 33424 h 83431"/>
                  <a:gd name="connsiteX5" fmla="*/ 140493 w 195262"/>
                  <a:gd name="connsiteY5" fmla="*/ 40568 h 83431"/>
                  <a:gd name="connsiteX6" fmla="*/ 154781 w 195262"/>
                  <a:gd name="connsiteY6" fmla="*/ 57237 h 83431"/>
                  <a:gd name="connsiteX7" fmla="*/ 195262 w 195262"/>
                  <a:gd name="connsiteY7" fmla="*/ 35806 h 83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262" h="83431">
                    <a:moveTo>
                      <a:pt x="0" y="83431"/>
                    </a:moveTo>
                    <a:cubicBezTo>
                      <a:pt x="4167" y="43148"/>
                      <a:pt x="8334" y="2865"/>
                      <a:pt x="16668" y="87"/>
                    </a:cubicBezTo>
                    <a:cubicBezTo>
                      <a:pt x="25002" y="-2691"/>
                      <a:pt x="39290" y="61206"/>
                      <a:pt x="50006" y="66762"/>
                    </a:cubicBezTo>
                    <a:cubicBezTo>
                      <a:pt x="60722" y="72318"/>
                      <a:pt x="70643" y="38980"/>
                      <a:pt x="80962" y="33424"/>
                    </a:cubicBezTo>
                    <a:cubicBezTo>
                      <a:pt x="91281" y="27868"/>
                      <a:pt x="101996" y="32233"/>
                      <a:pt x="111918" y="33424"/>
                    </a:cubicBezTo>
                    <a:cubicBezTo>
                      <a:pt x="121840" y="34615"/>
                      <a:pt x="133349" y="36599"/>
                      <a:pt x="140493" y="40568"/>
                    </a:cubicBezTo>
                    <a:cubicBezTo>
                      <a:pt x="147637" y="44537"/>
                      <a:pt x="145653" y="58031"/>
                      <a:pt x="154781" y="57237"/>
                    </a:cubicBezTo>
                    <a:cubicBezTo>
                      <a:pt x="163909" y="56443"/>
                      <a:pt x="179585" y="46124"/>
                      <a:pt x="195262" y="35806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664089" y="1497362"/>
              <a:ext cx="308570" cy="432000"/>
              <a:chOff x="4898225" y="2122383"/>
              <a:chExt cx="308570" cy="432000"/>
            </a:xfrm>
          </p:grpSpPr>
          <p:sp>
            <p:nvSpPr>
              <p:cNvPr id="59" name="Folded Corner 58"/>
              <p:cNvSpPr>
                <a:spLocks noChangeAspect="1"/>
              </p:cNvSpPr>
              <p:nvPr/>
            </p:nvSpPr>
            <p:spPr>
              <a:xfrm rot="10800000">
                <a:off x="4898225" y="2122383"/>
                <a:ext cx="308570" cy="432000"/>
              </a:xfrm>
              <a:prstGeom prst="foldedCorner">
                <a:avLst>
                  <a:gd name="adj" fmla="val 42716"/>
                </a:avLst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4943475" y="2485428"/>
                <a:ext cx="21907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943475" y="2435419"/>
                <a:ext cx="144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 61"/>
              <p:cNvSpPr/>
              <p:nvPr/>
            </p:nvSpPr>
            <p:spPr>
              <a:xfrm>
                <a:off x="4957763" y="2293057"/>
                <a:ext cx="195262" cy="83431"/>
              </a:xfrm>
              <a:custGeom>
                <a:avLst/>
                <a:gdLst>
                  <a:gd name="connsiteX0" fmla="*/ 0 w 195262"/>
                  <a:gd name="connsiteY0" fmla="*/ 83431 h 83431"/>
                  <a:gd name="connsiteX1" fmla="*/ 16668 w 195262"/>
                  <a:gd name="connsiteY1" fmla="*/ 87 h 83431"/>
                  <a:gd name="connsiteX2" fmla="*/ 50006 w 195262"/>
                  <a:gd name="connsiteY2" fmla="*/ 66762 h 83431"/>
                  <a:gd name="connsiteX3" fmla="*/ 80962 w 195262"/>
                  <a:gd name="connsiteY3" fmla="*/ 33424 h 83431"/>
                  <a:gd name="connsiteX4" fmla="*/ 111918 w 195262"/>
                  <a:gd name="connsiteY4" fmla="*/ 33424 h 83431"/>
                  <a:gd name="connsiteX5" fmla="*/ 140493 w 195262"/>
                  <a:gd name="connsiteY5" fmla="*/ 40568 h 83431"/>
                  <a:gd name="connsiteX6" fmla="*/ 154781 w 195262"/>
                  <a:gd name="connsiteY6" fmla="*/ 57237 h 83431"/>
                  <a:gd name="connsiteX7" fmla="*/ 195262 w 195262"/>
                  <a:gd name="connsiteY7" fmla="*/ 35806 h 83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262" h="83431">
                    <a:moveTo>
                      <a:pt x="0" y="83431"/>
                    </a:moveTo>
                    <a:cubicBezTo>
                      <a:pt x="4167" y="43148"/>
                      <a:pt x="8334" y="2865"/>
                      <a:pt x="16668" y="87"/>
                    </a:cubicBezTo>
                    <a:cubicBezTo>
                      <a:pt x="25002" y="-2691"/>
                      <a:pt x="39290" y="61206"/>
                      <a:pt x="50006" y="66762"/>
                    </a:cubicBezTo>
                    <a:cubicBezTo>
                      <a:pt x="60722" y="72318"/>
                      <a:pt x="70643" y="38980"/>
                      <a:pt x="80962" y="33424"/>
                    </a:cubicBezTo>
                    <a:cubicBezTo>
                      <a:pt x="91281" y="27868"/>
                      <a:pt x="101996" y="32233"/>
                      <a:pt x="111918" y="33424"/>
                    </a:cubicBezTo>
                    <a:cubicBezTo>
                      <a:pt x="121840" y="34615"/>
                      <a:pt x="133349" y="36599"/>
                      <a:pt x="140493" y="40568"/>
                    </a:cubicBezTo>
                    <a:cubicBezTo>
                      <a:pt x="147637" y="44537"/>
                      <a:pt x="145653" y="58031"/>
                      <a:pt x="154781" y="57237"/>
                    </a:cubicBezTo>
                    <a:cubicBezTo>
                      <a:pt x="163909" y="56443"/>
                      <a:pt x="179585" y="46124"/>
                      <a:pt x="195262" y="3580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520272" y="1668648"/>
              <a:ext cx="308570" cy="432000"/>
              <a:chOff x="4898225" y="2122383"/>
              <a:chExt cx="308570" cy="432000"/>
            </a:xfrm>
          </p:grpSpPr>
          <p:sp>
            <p:nvSpPr>
              <p:cNvPr id="64" name="Folded Corner 63"/>
              <p:cNvSpPr>
                <a:spLocks noChangeAspect="1"/>
              </p:cNvSpPr>
              <p:nvPr/>
            </p:nvSpPr>
            <p:spPr>
              <a:xfrm rot="10800000">
                <a:off x="4898225" y="2122383"/>
                <a:ext cx="308570" cy="432000"/>
              </a:xfrm>
              <a:prstGeom prst="foldedCorner">
                <a:avLst>
                  <a:gd name="adj" fmla="val 42716"/>
                </a:avLst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4943475" y="2485428"/>
                <a:ext cx="21907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943475" y="2435419"/>
                <a:ext cx="144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reeform 66"/>
              <p:cNvSpPr/>
              <p:nvPr/>
            </p:nvSpPr>
            <p:spPr>
              <a:xfrm>
                <a:off x="4957763" y="2293057"/>
                <a:ext cx="195262" cy="83431"/>
              </a:xfrm>
              <a:custGeom>
                <a:avLst/>
                <a:gdLst>
                  <a:gd name="connsiteX0" fmla="*/ 0 w 195262"/>
                  <a:gd name="connsiteY0" fmla="*/ 83431 h 83431"/>
                  <a:gd name="connsiteX1" fmla="*/ 16668 w 195262"/>
                  <a:gd name="connsiteY1" fmla="*/ 87 h 83431"/>
                  <a:gd name="connsiteX2" fmla="*/ 50006 w 195262"/>
                  <a:gd name="connsiteY2" fmla="*/ 66762 h 83431"/>
                  <a:gd name="connsiteX3" fmla="*/ 80962 w 195262"/>
                  <a:gd name="connsiteY3" fmla="*/ 33424 h 83431"/>
                  <a:gd name="connsiteX4" fmla="*/ 111918 w 195262"/>
                  <a:gd name="connsiteY4" fmla="*/ 33424 h 83431"/>
                  <a:gd name="connsiteX5" fmla="*/ 140493 w 195262"/>
                  <a:gd name="connsiteY5" fmla="*/ 40568 h 83431"/>
                  <a:gd name="connsiteX6" fmla="*/ 154781 w 195262"/>
                  <a:gd name="connsiteY6" fmla="*/ 57237 h 83431"/>
                  <a:gd name="connsiteX7" fmla="*/ 195262 w 195262"/>
                  <a:gd name="connsiteY7" fmla="*/ 35806 h 83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262" h="83431">
                    <a:moveTo>
                      <a:pt x="0" y="83431"/>
                    </a:moveTo>
                    <a:cubicBezTo>
                      <a:pt x="4167" y="43148"/>
                      <a:pt x="8334" y="2865"/>
                      <a:pt x="16668" y="87"/>
                    </a:cubicBezTo>
                    <a:cubicBezTo>
                      <a:pt x="25002" y="-2691"/>
                      <a:pt x="39290" y="61206"/>
                      <a:pt x="50006" y="66762"/>
                    </a:cubicBezTo>
                    <a:cubicBezTo>
                      <a:pt x="60722" y="72318"/>
                      <a:pt x="70643" y="38980"/>
                      <a:pt x="80962" y="33424"/>
                    </a:cubicBezTo>
                    <a:cubicBezTo>
                      <a:pt x="91281" y="27868"/>
                      <a:pt x="101996" y="32233"/>
                      <a:pt x="111918" y="33424"/>
                    </a:cubicBezTo>
                    <a:cubicBezTo>
                      <a:pt x="121840" y="34615"/>
                      <a:pt x="133349" y="36599"/>
                      <a:pt x="140493" y="40568"/>
                    </a:cubicBezTo>
                    <a:cubicBezTo>
                      <a:pt x="147637" y="44537"/>
                      <a:pt x="145653" y="58031"/>
                      <a:pt x="154781" y="57237"/>
                    </a:cubicBezTo>
                    <a:cubicBezTo>
                      <a:pt x="163909" y="56443"/>
                      <a:pt x="179585" y="46124"/>
                      <a:pt x="195262" y="35806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4" name="Group 79"/>
          <p:cNvGrpSpPr>
            <a:grpSpLocks noChangeAspect="1"/>
          </p:cNvGrpSpPr>
          <p:nvPr/>
        </p:nvGrpSpPr>
        <p:grpSpPr>
          <a:xfrm>
            <a:off x="93251" y="2019590"/>
            <a:ext cx="627423" cy="684000"/>
            <a:chOff x="1619672" y="2060848"/>
            <a:chExt cx="430364" cy="469170"/>
          </a:xfrm>
        </p:grpSpPr>
        <p:sp>
          <p:nvSpPr>
            <p:cNvPr id="35" name="Flowchart: Magnetic Disk 34"/>
            <p:cNvSpPr>
              <a:spLocks/>
            </p:cNvSpPr>
            <p:nvPr/>
          </p:nvSpPr>
          <p:spPr>
            <a:xfrm>
              <a:off x="1619672" y="2350018"/>
              <a:ext cx="430363" cy="180000"/>
            </a:xfrm>
            <a:prstGeom prst="flowChartMagneticDisk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" name="Flowchart: Magnetic Disk 35"/>
            <p:cNvSpPr>
              <a:spLocks/>
            </p:cNvSpPr>
            <p:nvPr/>
          </p:nvSpPr>
          <p:spPr>
            <a:xfrm>
              <a:off x="1619672" y="2205433"/>
              <a:ext cx="430363" cy="180000"/>
            </a:xfrm>
            <a:prstGeom prst="flowChartMagneticDisk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7" name="Flowchart: Magnetic Disk 36"/>
            <p:cNvSpPr>
              <a:spLocks/>
            </p:cNvSpPr>
            <p:nvPr/>
          </p:nvSpPr>
          <p:spPr>
            <a:xfrm>
              <a:off x="1619673" y="2060848"/>
              <a:ext cx="430363" cy="180000"/>
            </a:xfrm>
            <a:prstGeom prst="flowChartMagneticDisk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cxnSp>
        <p:nvCxnSpPr>
          <p:cNvPr id="72" name="Straight Connector 71"/>
          <p:cNvCxnSpPr>
            <a:stCxn id="70" idx="1"/>
            <a:endCxn id="70" idx="3"/>
          </p:cNvCxnSpPr>
          <p:nvPr/>
        </p:nvCxnSpPr>
        <p:spPr>
          <a:xfrm>
            <a:off x="22860" y="2387524"/>
            <a:ext cx="62026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632530" y="2027210"/>
            <a:ext cx="745053" cy="710603"/>
            <a:chOff x="5060770" y="2019590"/>
            <a:chExt cx="745053" cy="710603"/>
          </a:xfrm>
        </p:grpSpPr>
        <p:sp>
          <p:nvSpPr>
            <p:cNvPr id="73" name="Rectangle 72"/>
            <p:cNvSpPr/>
            <p:nvPr/>
          </p:nvSpPr>
          <p:spPr>
            <a:xfrm>
              <a:off x="5232201" y="2019590"/>
              <a:ext cx="243840" cy="1066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35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31800" y="2623513"/>
              <a:ext cx="243840" cy="1066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35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97196" y="2325429"/>
              <a:ext cx="243840" cy="1066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35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060770" y="2325429"/>
              <a:ext cx="243840" cy="1066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35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61983" y="2623513"/>
              <a:ext cx="243840" cy="1066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35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Elbow Connector 2"/>
            <p:cNvCxnSpPr>
              <a:stCxn id="73" idx="2"/>
              <a:endCxn id="76" idx="0"/>
            </p:cNvCxnSpPr>
            <p:nvPr/>
          </p:nvCxnSpPr>
          <p:spPr>
            <a:xfrm rot="5400000">
              <a:off x="5168827" y="2140134"/>
              <a:ext cx="199159" cy="171431"/>
            </a:xfrm>
            <a:prstGeom prst="bentConnector3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73" idx="2"/>
              <a:endCxn id="75" idx="0"/>
            </p:cNvCxnSpPr>
            <p:nvPr/>
          </p:nvCxnSpPr>
          <p:spPr>
            <a:xfrm rot="16200000" flipH="1">
              <a:off x="5337039" y="2143351"/>
              <a:ext cx="199159" cy="164995"/>
            </a:xfrm>
            <a:prstGeom prst="bentConnector3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75" idx="2"/>
              <a:endCxn id="74" idx="0"/>
            </p:cNvCxnSpPr>
            <p:nvPr/>
          </p:nvCxnSpPr>
          <p:spPr>
            <a:xfrm rot="5400000">
              <a:off x="5340716" y="2445113"/>
              <a:ext cx="191404" cy="165396"/>
            </a:xfrm>
            <a:prstGeom prst="bentConnector3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75" idx="2"/>
              <a:endCxn id="38" idx="0"/>
            </p:cNvCxnSpPr>
            <p:nvPr/>
          </p:nvCxnSpPr>
          <p:spPr>
            <a:xfrm rot="16200000" flipH="1">
              <a:off x="5505807" y="2445417"/>
              <a:ext cx="191404" cy="164787"/>
            </a:xfrm>
            <a:prstGeom prst="bentConnector3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ight Arrow 67"/>
          <p:cNvSpPr/>
          <p:nvPr/>
        </p:nvSpPr>
        <p:spPr>
          <a:xfrm>
            <a:off x="3526562" y="2243811"/>
            <a:ext cx="288000" cy="288032"/>
          </a:xfrm>
          <a:prstGeom prst="rightArrow">
            <a:avLst/>
          </a:pr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35000">
                <a:schemeClr val="tx1">
                  <a:lumMod val="50000"/>
                  <a:lumOff val="50000"/>
                </a:scheme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de-DE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4831002" y="2243116"/>
            <a:ext cx="288000" cy="288032"/>
          </a:xfrm>
          <a:prstGeom prst="rightArrow">
            <a:avLst/>
          </a:pr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35000">
                <a:schemeClr val="tx1">
                  <a:lumMod val="50000"/>
                  <a:lumOff val="50000"/>
                </a:scheme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de-DE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5071" y="1912010"/>
            <a:ext cx="129540" cy="899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1169571" y="1940585"/>
            <a:ext cx="129540" cy="899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626516" y="1235686"/>
            <a:ext cx="0" cy="2675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016070" y="892423"/>
            <a:ext cx="0" cy="2675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4232077" y="853614"/>
            <a:ext cx="0" cy="2675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392846" y="938496"/>
            <a:ext cx="0" cy="2675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052603" y="1835166"/>
            <a:ext cx="129540" cy="899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tangle 81"/>
          <p:cNvSpPr/>
          <p:nvPr/>
        </p:nvSpPr>
        <p:spPr>
          <a:xfrm>
            <a:off x="2497675" y="1878077"/>
            <a:ext cx="129540" cy="899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/>
          <p:cNvSpPr/>
          <p:nvPr/>
        </p:nvSpPr>
        <p:spPr>
          <a:xfrm>
            <a:off x="3385295" y="1918597"/>
            <a:ext cx="129540" cy="899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tangle 83"/>
          <p:cNvSpPr/>
          <p:nvPr/>
        </p:nvSpPr>
        <p:spPr>
          <a:xfrm>
            <a:off x="3822554" y="1977528"/>
            <a:ext cx="129540" cy="899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tangle 84"/>
          <p:cNvSpPr/>
          <p:nvPr/>
        </p:nvSpPr>
        <p:spPr>
          <a:xfrm>
            <a:off x="4698300" y="1927520"/>
            <a:ext cx="129540" cy="899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tangle 85"/>
          <p:cNvSpPr/>
          <p:nvPr/>
        </p:nvSpPr>
        <p:spPr>
          <a:xfrm>
            <a:off x="5123750" y="1952920"/>
            <a:ext cx="129540" cy="899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Folded Corner 86"/>
          <p:cNvSpPr>
            <a:spLocks noChangeAspect="1"/>
          </p:cNvSpPr>
          <p:nvPr/>
        </p:nvSpPr>
        <p:spPr>
          <a:xfrm rot="10800000">
            <a:off x="2847395" y="3333610"/>
            <a:ext cx="308570" cy="432000"/>
          </a:xfrm>
          <a:prstGeom prst="foldedCorner">
            <a:avLst>
              <a:gd name="adj" fmla="val 42716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 algn="ctr">
            <a:solidFill>
              <a:srgbClr val="E3680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52157" y="3656648"/>
            <a:ext cx="121562" cy="108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3037898" y="3656644"/>
            <a:ext cx="121562" cy="108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tangle 89"/>
          <p:cNvSpPr/>
          <p:nvPr/>
        </p:nvSpPr>
        <p:spPr>
          <a:xfrm>
            <a:off x="2852151" y="3518529"/>
            <a:ext cx="121562" cy="108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tangle 90"/>
          <p:cNvSpPr/>
          <p:nvPr/>
        </p:nvSpPr>
        <p:spPr>
          <a:xfrm>
            <a:off x="3037892" y="3518525"/>
            <a:ext cx="121562" cy="108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Elbow Connector 91"/>
          <p:cNvCxnSpPr>
            <a:stCxn id="90" idx="1"/>
            <a:endCxn id="49" idx="2"/>
          </p:cNvCxnSpPr>
          <p:nvPr/>
        </p:nvCxnSpPr>
        <p:spPr>
          <a:xfrm rot="10800000">
            <a:off x="1631595" y="3204125"/>
            <a:ext cx="1220557" cy="368886"/>
          </a:xfrm>
          <a:prstGeom prst="bentConnector2">
            <a:avLst/>
          </a:prstGeom>
          <a:ln w="25400">
            <a:solidFill>
              <a:srgbClr val="E36803"/>
            </a:solidFill>
            <a:prstDash val="sysDot"/>
            <a:headEnd w="lg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8" idx="1"/>
            <a:endCxn id="29" idx="2"/>
          </p:cNvCxnSpPr>
          <p:nvPr/>
        </p:nvCxnSpPr>
        <p:spPr>
          <a:xfrm rot="10800000">
            <a:off x="409205" y="3208124"/>
            <a:ext cx="2442952" cy="503006"/>
          </a:xfrm>
          <a:prstGeom prst="bentConnector2">
            <a:avLst/>
          </a:prstGeom>
          <a:ln w="25400">
            <a:solidFill>
              <a:srgbClr val="E36803"/>
            </a:solidFill>
            <a:prstDash val="sysDot"/>
            <a:headEnd w="lg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91" idx="3"/>
            <a:endCxn id="51" idx="2"/>
          </p:cNvCxnSpPr>
          <p:nvPr/>
        </p:nvCxnSpPr>
        <p:spPr>
          <a:xfrm flipV="1">
            <a:off x="3159454" y="3203216"/>
            <a:ext cx="1112520" cy="369791"/>
          </a:xfrm>
          <a:prstGeom prst="bentConnector2">
            <a:avLst/>
          </a:prstGeom>
          <a:ln w="25400">
            <a:solidFill>
              <a:srgbClr val="E36803"/>
            </a:solidFill>
            <a:prstDash val="sysDot"/>
            <a:headEnd w="lg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9" idx="3"/>
            <a:endCxn id="52" idx="2"/>
          </p:cNvCxnSpPr>
          <p:nvPr/>
        </p:nvCxnSpPr>
        <p:spPr>
          <a:xfrm flipV="1">
            <a:off x="3159460" y="3200777"/>
            <a:ext cx="2376751" cy="510349"/>
          </a:xfrm>
          <a:prstGeom prst="bentConnector2">
            <a:avLst/>
          </a:prstGeom>
          <a:ln w="25400">
            <a:solidFill>
              <a:srgbClr val="E36803"/>
            </a:solidFill>
            <a:prstDash val="sysDot"/>
            <a:headEnd w="lg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496452" y="3818764"/>
            <a:ext cx="1026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767283"/>
            <a:ext cx="855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884570" y="223216"/>
            <a:ext cx="288000" cy="288032"/>
          </a:xfrm>
          <a:prstGeom prst="rightArrow">
            <a:avLst/>
          </a:pr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35000">
                <a:schemeClr val="tx1">
                  <a:lumMod val="50000"/>
                  <a:lumOff val="50000"/>
                </a:scheme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11682" y="233162"/>
            <a:ext cx="288000" cy="288032"/>
          </a:xfrm>
          <a:prstGeom prst="rightArrow">
            <a:avLst/>
          </a:pr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35000">
                <a:schemeClr val="tx1">
                  <a:lumMod val="50000"/>
                  <a:lumOff val="50000"/>
                </a:scheme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de-DE" kern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1276676560"/>
              </p:ext>
            </p:extLst>
          </p:nvPr>
        </p:nvGraphicFramePr>
        <p:xfrm>
          <a:off x="1042673" y="-374858"/>
          <a:ext cx="1148220" cy="145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1982170247"/>
              </p:ext>
            </p:extLst>
          </p:nvPr>
        </p:nvGraphicFramePr>
        <p:xfrm>
          <a:off x="3689317" y="-372330"/>
          <a:ext cx="1148220" cy="145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269838" y="763284"/>
            <a:ext cx="7604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Extractor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29156" y="764142"/>
            <a:ext cx="589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23950" y="762375"/>
            <a:ext cx="732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88695" y="759936"/>
            <a:ext cx="731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286204" y="54110"/>
            <a:ext cx="528187" cy="653294"/>
            <a:chOff x="6444472" y="1447354"/>
            <a:chExt cx="528187" cy="653294"/>
          </a:xfrm>
        </p:grpSpPr>
        <p:grpSp>
          <p:nvGrpSpPr>
            <p:cNvPr id="57" name="Group 56"/>
            <p:cNvGrpSpPr/>
            <p:nvPr/>
          </p:nvGrpSpPr>
          <p:grpSpPr>
            <a:xfrm>
              <a:off x="6444472" y="1447354"/>
              <a:ext cx="308570" cy="432000"/>
              <a:chOff x="4898225" y="2122383"/>
              <a:chExt cx="308570" cy="432000"/>
            </a:xfrm>
          </p:grpSpPr>
          <p:sp>
            <p:nvSpPr>
              <p:cNvPr id="33" name="Folded Corner 32"/>
              <p:cNvSpPr>
                <a:spLocks noChangeAspect="1"/>
              </p:cNvSpPr>
              <p:nvPr/>
            </p:nvSpPr>
            <p:spPr>
              <a:xfrm rot="10800000">
                <a:off x="4898225" y="2122383"/>
                <a:ext cx="308570" cy="432000"/>
              </a:xfrm>
              <a:prstGeom prst="foldedCorner">
                <a:avLst>
                  <a:gd name="adj" fmla="val 42716"/>
                </a:avLst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4943475" y="2485428"/>
                <a:ext cx="21907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943475" y="2435419"/>
                <a:ext cx="144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reeform 55"/>
              <p:cNvSpPr/>
              <p:nvPr/>
            </p:nvSpPr>
            <p:spPr>
              <a:xfrm>
                <a:off x="4957763" y="2293057"/>
                <a:ext cx="195262" cy="83431"/>
              </a:xfrm>
              <a:custGeom>
                <a:avLst/>
                <a:gdLst>
                  <a:gd name="connsiteX0" fmla="*/ 0 w 195262"/>
                  <a:gd name="connsiteY0" fmla="*/ 83431 h 83431"/>
                  <a:gd name="connsiteX1" fmla="*/ 16668 w 195262"/>
                  <a:gd name="connsiteY1" fmla="*/ 87 h 83431"/>
                  <a:gd name="connsiteX2" fmla="*/ 50006 w 195262"/>
                  <a:gd name="connsiteY2" fmla="*/ 66762 h 83431"/>
                  <a:gd name="connsiteX3" fmla="*/ 80962 w 195262"/>
                  <a:gd name="connsiteY3" fmla="*/ 33424 h 83431"/>
                  <a:gd name="connsiteX4" fmla="*/ 111918 w 195262"/>
                  <a:gd name="connsiteY4" fmla="*/ 33424 h 83431"/>
                  <a:gd name="connsiteX5" fmla="*/ 140493 w 195262"/>
                  <a:gd name="connsiteY5" fmla="*/ 40568 h 83431"/>
                  <a:gd name="connsiteX6" fmla="*/ 154781 w 195262"/>
                  <a:gd name="connsiteY6" fmla="*/ 57237 h 83431"/>
                  <a:gd name="connsiteX7" fmla="*/ 195262 w 195262"/>
                  <a:gd name="connsiteY7" fmla="*/ 35806 h 83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262" h="83431">
                    <a:moveTo>
                      <a:pt x="0" y="83431"/>
                    </a:moveTo>
                    <a:cubicBezTo>
                      <a:pt x="4167" y="43148"/>
                      <a:pt x="8334" y="2865"/>
                      <a:pt x="16668" y="87"/>
                    </a:cubicBezTo>
                    <a:cubicBezTo>
                      <a:pt x="25002" y="-2691"/>
                      <a:pt x="39290" y="61206"/>
                      <a:pt x="50006" y="66762"/>
                    </a:cubicBezTo>
                    <a:cubicBezTo>
                      <a:pt x="60722" y="72318"/>
                      <a:pt x="70643" y="38980"/>
                      <a:pt x="80962" y="33424"/>
                    </a:cubicBezTo>
                    <a:cubicBezTo>
                      <a:pt x="91281" y="27868"/>
                      <a:pt x="101996" y="32233"/>
                      <a:pt x="111918" y="33424"/>
                    </a:cubicBezTo>
                    <a:cubicBezTo>
                      <a:pt x="121840" y="34615"/>
                      <a:pt x="133349" y="36599"/>
                      <a:pt x="140493" y="40568"/>
                    </a:cubicBezTo>
                    <a:cubicBezTo>
                      <a:pt x="147637" y="44537"/>
                      <a:pt x="145653" y="58031"/>
                      <a:pt x="154781" y="57237"/>
                    </a:cubicBezTo>
                    <a:cubicBezTo>
                      <a:pt x="163909" y="56443"/>
                      <a:pt x="179585" y="46124"/>
                      <a:pt x="195262" y="35806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664089" y="1497362"/>
              <a:ext cx="308570" cy="432000"/>
              <a:chOff x="4898225" y="2122383"/>
              <a:chExt cx="308570" cy="432000"/>
            </a:xfrm>
          </p:grpSpPr>
          <p:sp>
            <p:nvSpPr>
              <p:cNvPr id="59" name="Folded Corner 58"/>
              <p:cNvSpPr>
                <a:spLocks noChangeAspect="1"/>
              </p:cNvSpPr>
              <p:nvPr/>
            </p:nvSpPr>
            <p:spPr>
              <a:xfrm rot="10800000">
                <a:off x="4898225" y="2122383"/>
                <a:ext cx="308570" cy="432000"/>
              </a:xfrm>
              <a:prstGeom prst="foldedCorner">
                <a:avLst>
                  <a:gd name="adj" fmla="val 42716"/>
                </a:avLst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4943475" y="2485428"/>
                <a:ext cx="21907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943475" y="2435419"/>
                <a:ext cx="144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 61"/>
              <p:cNvSpPr/>
              <p:nvPr/>
            </p:nvSpPr>
            <p:spPr>
              <a:xfrm>
                <a:off x="4957763" y="2293057"/>
                <a:ext cx="195262" cy="83431"/>
              </a:xfrm>
              <a:custGeom>
                <a:avLst/>
                <a:gdLst>
                  <a:gd name="connsiteX0" fmla="*/ 0 w 195262"/>
                  <a:gd name="connsiteY0" fmla="*/ 83431 h 83431"/>
                  <a:gd name="connsiteX1" fmla="*/ 16668 w 195262"/>
                  <a:gd name="connsiteY1" fmla="*/ 87 h 83431"/>
                  <a:gd name="connsiteX2" fmla="*/ 50006 w 195262"/>
                  <a:gd name="connsiteY2" fmla="*/ 66762 h 83431"/>
                  <a:gd name="connsiteX3" fmla="*/ 80962 w 195262"/>
                  <a:gd name="connsiteY3" fmla="*/ 33424 h 83431"/>
                  <a:gd name="connsiteX4" fmla="*/ 111918 w 195262"/>
                  <a:gd name="connsiteY4" fmla="*/ 33424 h 83431"/>
                  <a:gd name="connsiteX5" fmla="*/ 140493 w 195262"/>
                  <a:gd name="connsiteY5" fmla="*/ 40568 h 83431"/>
                  <a:gd name="connsiteX6" fmla="*/ 154781 w 195262"/>
                  <a:gd name="connsiteY6" fmla="*/ 57237 h 83431"/>
                  <a:gd name="connsiteX7" fmla="*/ 195262 w 195262"/>
                  <a:gd name="connsiteY7" fmla="*/ 35806 h 83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262" h="83431">
                    <a:moveTo>
                      <a:pt x="0" y="83431"/>
                    </a:moveTo>
                    <a:cubicBezTo>
                      <a:pt x="4167" y="43148"/>
                      <a:pt x="8334" y="2865"/>
                      <a:pt x="16668" y="87"/>
                    </a:cubicBezTo>
                    <a:cubicBezTo>
                      <a:pt x="25002" y="-2691"/>
                      <a:pt x="39290" y="61206"/>
                      <a:pt x="50006" y="66762"/>
                    </a:cubicBezTo>
                    <a:cubicBezTo>
                      <a:pt x="60722" y="72318"/>
                      <a:pt x="70643" y="38980"/>
                      <a:pt x="80962" y="33424"/>
                    </a:cubicBezTo>
                    <a:cubicBezTo>
                      <a:pt x="91281" y="27868"/>
                      <a:pt x="101996" y="32233"/>
                      <a:pt x="111918" y="33424"/>
                    </a:cubicBezTo>
                    <a:cubicBezTo>
                      <a:pt x="121840" y="34615"/>
                      <a:pt x="133349" y="36599"/>
                      <a:pt x="140493" y="40568"/>
                    </a:cubicBezTo>
                    <a:cubicBezTo>
                      <a:pt x="147637" y="44537"/>
                      <a:pt x="145653" y="58031"/>
                      <a:pt x="154781" y="57237"/>
                    </a:cubicBezTo>
                    <a:cubicBezTo>
                      <a:pt x="163909" y="56443"/>
                      <a:pt x="179585" y="46124"/>
                      <a:pt x="195262" y="3580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520272" y="1668648"/>
              <a:ext cx="308570" cy="432000"/>
              <a:chOff x="4898225" y="2122383"/>
              <a:chExt cx="308570" cy="432000"/>
            </a:xfrm>
          </p:grpSpPr>
          <p:sp>
            <p:nvSpPr>
              <p:cNvPr id="64" name="Folded Corner 63"/>
              <p:cNvSpPr>
                <a:spLocks noChangeAspect="1"/>
              </p:cNvSpPr>
              <p:nvPr/>
            </p:nvSpPr>
            <p:spPr>
              <a:xfrm rot="10800000">
                <a:off x="4898225" y="2122383"/>
                <a:ext cx="308570" cy="432000"/>
              </a:xfrm>
              <a:prstGeom prst="foldedCorner">
                <a:avLst>
                  <a:gd name="adj" fmla="val 42716"/>
                </a:avLst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4943475" y="2485428"/>
                <a:ext cx="21907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943475" y="2435419"/>
                <a:ext cx="144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reeform 66"/>
              <p:cNvSpPr/>
              <p:nvPr/>
            </p:nvSpPr>
            <p:spPr>
              <a:xfrm>
                <a:off x="4957763" y="2293057"/>
                <a:ext cx="195262" cy="83431"/>
              </a:xfrm>
              <a:custGeom>
                <a:avLst/>
                <a:gdLst>
                  <a:gd name="connsiteX0" fmla="*/ 0 w 195262"/>
                  <a:gd name="connsiteY0" fmla="*/ 83431 h 83431"/>
                  <a:gd name="connsiteX1" fmla="*/ 16668 w 195262"/>
                  <a:gd name="connsiteY1" fmla="*/ 87 h 83431"/>
                  <a:gd name="connsiteX2" fmla="*/ 50006 w 195262"/>
                  <a:gd name="connsiteY2" fmla="*/ 66762 h 83431"/>
                  <a:gd name="connsiteX3" fmla="*/ 80962 w 195262"/>
                  <a:gd name="connsiteY3" fmla="*/ 33424 h 83431"/>
                  <a:gd name="connsiteX4" fmla="*/ 111918 w 195262"/>
                  <a:gd name="connsiteY4" fmla="*/ 33424 h 83431"/>
                  <a:gd name="connsiteX5" fmla="*/ 140493 w 195262"/>
                  <a:gd name="connsiteY5" fmla="*/ 40568 h 83431"/>
                  <a:gd name="connsiteX6" fmla="*/ 154781 w 195262"/>
                  <a:gd name="connsiteY6" fmla="*/ 57237 h 83431"/>
                  <a:gd name="connsiteX7" fmla="*/ 195262 w 195262"/>
                  <a:gd name="connsiteY7" fmla="*/ 35806 h 83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262" h="83431">
                    <a:moveTo>
                      <a:pt x="0" y="83431"/>
                    </a:moveTo>
                    <a:cubicBezTo>
                      <a:pt x="4167" y="43148"/>
                      <a:pt x="8334" y="2865"/>
                      <a:pt x="16668" y="87"/>
                    </a:cubicBezTo>
                    <a:cubicBezTo>
                      <a:pt x="25002" y="-2691"/>
                      <a:pt x="39290" y="61206"/>
                      <a:pt x="50006" y="66762"/>
                    </a:cubicBezTo>
                    <a:cubicBezTo>
                      <a:pt x="60722" y="72318"/>
                      <a:pt x="70643" y="38980"/>
                      <a:pt x="80962" y="33424"/>
                    </a:cubicBezTo>
                    <a:cubicBezTo>
                      <a:pt x="91281" y="27868"/>
                      <a:pt x="101996" y="32233"/>
                      <a:pt x="111918" y="33424"/>
                    </a:cubicBezTo>
                    <a:cubicBezTo>
                      <a:pt x="121840" y="34615"/>
                      <a:pt x="133349" y="36599"/>
                      <a:pt x="140493" y="40568"/>
                    </a:cubicBezTo>
                    <a:cubicBezTo>
                      <a:pt x="147637" y="44537"/>
                      <a:pt x="145653" y="58031"/>
                      <a:pt x="154781" y="57237"/>
                    </a:cubicBezTo>
                    <a:cubicBezTo>
                      <a:pt x="163909" y="56443"/>
                      <a:pt x="179585" y="46124"/>
                      <a:pt x="195262" y="35806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4" name="Group 79"/>
          <p:cNvGrpSpPr>
            <a:grpSpLocks noChangeAspect="1"/>
          </p:cNvGrpSpPr>
          <p:nvPr/>
        </p:nvGrpSpPr>
        <p:grpSpPr>
          <a:xfrm>
            <a:off x="111721" y="9636"/>
            <a:ext cx="627423" cy="684000"/>
            <a:chOff x="1619672" y="2060848"/>
            <a:chExt cx="430364" cy="469170"/>
          </a:xfrm>
        </p:grpSpPr>
        <p:sp>
          <p:nvSpPr>
            <p:cNvPr id="35" name="Flowchart: Magnetic Disk 34"/>
            <p:cNvSpPr>
              <a:spLocks/>
            </p:cNvSpPr>
            <p:nvPr/>
          </p:nvSpPr>
          <p:spPr>
            <a:xfrm>
              <a:off x="1619672" y="2350018"/>
              <a:ext cx="430363" cy="180000"/>
            </a:xfrm>
            <a:prstGeom prst="flowChartMagneticDisk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" name="Flowchart: Magnetic Disk 35"/>
            <p:cNvSpPr>
              <a:spLocks/>
            </p:cNvSpPr>
            <p:nvPr/>
          </p:nvSpPr>
          <p:spPr>
            <a:xfrm>
              <a:off x="1619672" y="2205433"/>
              <a:ext cx="430363" cy="180000"/>
            </a:xfrm>
            <a:prstGeom prst="flowChartMagneticDisk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7" name="Flowchart: Magnetic Disk 36"/>
            <p:cNvSpPr>
              <a:spLocks/>
            </p:cNvSpPr>
            <p:nvPr/>
          </p:nvSpPr>
          <p:spPr>
            <a:xfrm>
              <a:off x="1619673" y="2060848"/>
              <a:ext cx="430363" cy="180000"/>
            </a:xfrm>
            <a:prstGeom prst="flowChartMagneticDisk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51000" y="17256"/>
            <a:ext cx="745053" cy="710603"/>
            <a:chOff x="5060770" y="2019590"/>
            <a:chExt cx="745053" cy="710603"/>
          </a:xfrm>
        </p:grpSpPr>
        <p:sp>
          <p:nvSpPr>
            <p:cNvPr id="73" name="Rectangle 72"/>
            <p:cNvSpPr/>
            <p:nvPr/>
          </p:nvSpPr>
          <p:spPr>
            <a:xfrm>
              <a:off x="5232201" y="2019590"/>
              <a:ext cx="243840" cy="1066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35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31800" y="2623513"/>
              <a:ext cx="243840" cy="1066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35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97196" y="2325429"/>
              <a:ext cx="243840" cy="1066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35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060770" y="2325429"/>
              <a:ext cx="243840" cy="1066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35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61983" y="2623513"/>
              <a:ext cx="243840" cy="1066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35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Elbow Connector 2"/>
            <p:cNvCxnSpPr>
              <a:stCxn id="73" idx="2"/>
              <a:endCxn id="76" idx="0"/>
            </p:cNvCxnSpPr>
            <p:nvPr/>
          </p:nvCxnSpPr>
          <p:spPr>
            <a:xfrm rot="5400000">
              <a:off x="5168827" y="2140134"/>
              <a:ext cx="199159" cy="171431"/>
            </a:xfrm>
            <a:prstGeom prst="bentConnector3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73" idx="2"/>
              <a:endCxn id="75" idx="0"/>
            </p:cNvCxnSpPr>
            <p:nvPr/>
          </p:nvCxnSpPr>
          <p:spPr>
            <a:xfrm rot="16200000" flipH="1">
              <a:off x="5337039" y="2143351"/>
              <a:ext cx="199159" cy="164995"/>
            </a:xfrm>
            <a:prstGeom prst="bentConnector3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75" idx="2"/>
              <a:endCxn id="74" idx="0"/>
            </p:cNvCxnSpPr>
            <p:nvPr/>
          </p:nvCxnSpPr>
          <p:spPr>
            <a:xfrm rot="5400000">
              <a:off x="5340716" y="2445113"/>
              <a:ext cx="191404" cy="165396"/>
            </a:xfrm>
            <a:prstGeom prst="bentConnector3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75" idx="2"/>
              <a:endCxn id="38" idx="0"/>
            </p:cNvCxnSpPr>
            <p:nvPr/>
          </p:nvCxnSpPr>
          <p:spPr>
            <a:xfrm rot="16200000" flipH="1">
              <a:off x="5505807" y="2445417"/>
              <a:ext cx="191404" cy="164787"/>
            </a:xfrm>
            <a:prstGeom prst="bentConnector3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ight Arrow 67"/>
          <p:cNvSpPr/>
          <p:nvPr/>
        </p:nvSpPr>
        <p:spPr>
          <a:xfrm>
            <a:off x="3545032" y="233857"/>
            <a:ext cx="288000" cy="288032"/>
          </a:xfrm>
          <a:prstGeom prst="rightArrow">
            <a:avLst/>
          </a:pr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35000">
                <a:schemeClr val="tx1">
                  <a:lumMod val="50000"/>
                  <a:lumOff val="50000"/>
                </a:scheme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de-DE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4849472" y="233162"/>
            <a:ext cx="288000" cy="288032"/>
          </a:xfrm>
          <a:prstGeom prst="rightArrow">
            <a:avLst/>
          </a:pr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35000">
                <a:schemeClr val="tx1">
                  <a:lumMod val="50000"/>
                  <a:lumOff val="50000"/>
                </a:scheme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de-DE" ker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" name="Elbow Connector 6"/>
          <p:cNvCxnSpPr>
            <a:endCxn id="49" idx="2"/>
          </p:cNvCxnSpPr>
          <p:nvPr/>
        </p:nvCxnSpPr>
        <p:spPr>
          <a:xfrm rot="10800000">
            <a:off x="1650065" y="1194171"/>
            <a:ext cx="1220557" cy="368886"/>
          </a:xfrm>
          <a:prstGeom prst="bentConnector2">
            <a:avLst/>
          </a:prstGeom>
          <a:ln w="25400">
            <a:solidFill>
              <a:srgbClr val="E36803"/>
            </a:solidFill>
            <a:prstDash val="sysDot"/>
            <a:headEnd w="lg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29" idx="2"/>
          </p:cNvCxnSpPr>
          <p:nvPr/>
        </p:nvCxnSpPr>
        <p:spPr>
          <a:xfrm rot="10800000">
            <a:off x="427675" y="1198170"/>
            <a:ext cx="2442952" cy="503006"/>
          </a:xfrm>
          <a:prstGeom prst="bentConnector2">
            <a:avLst/>
          </a:prstGeom>
          <a:ln w="25400">
            <a:solidFill>
              <a:srgbClr val="E36803"/>
            </a:solidFill>
            <a:prstDash val="sysDot"/>
            <a:headEnd w="lg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endCxn id="51" idx="2"/>
          </p:cNvCxnSpPr>
          <p:nvPr/>
        </p:nvCxnSpPr>
        <p:spPr>
          <a:xfrm flipV="1">
            <a:off x="3177924" y="1193262"/>
            <a:ext cx="1112520" cy="369791"/>
          </a:xfrm>
          <a:prstGeom prst="bentConnector2">
            <a:avLst/>
          </a:prstGeom>
          <a:ln w="25400">
            <a:solidFill>
              <a:srgbClr val="E36803"/>
            </a:solidFill>
            <a:prstDash val="sysDot"/>
            <a:headEnd w="lg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endCxn id="52" idx="2"/>
          </p:cNvCxnSpPr>
          <p:nvPr/>
        </p:nvCxnSpPr>
        <p:spPr>
          <a:xfrm flipV="1">
            <a:off x="3177930" y="1190823"/>
            <a:ext cx="2376751" cy="510349"/>
          </a:xfrm>
          <a:prstGeom prst="bentConnector2">
            <a:avLst/>
          </a:prstGeom>
          <a:ln w="25400">
            <a:solidFill>
              <a:srgbClr val="E36803"/>
            </a:solidFill>
            <a:prstDash val="sysDot"/>
            <a:headEnd w="lg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514922" y="1808810"/>
            <a:ext cx="1026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  <a:p>
            <a:pPr algn="ctr" defTabSz="91440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olded Corner 86"/>
          <p:cNvSpPr>
            <a:spLocks noChangeAspect="1"/>
          </p:cNvSpPr>
          <p:nvPr/>
        </p:nvSpPr>
        <p:spPr>
          <a:xfrm rot="10800000">
            <a:off x="2865865" y="1323656"/>
            <a:ext cx="308570" cy="432000"/>
          </a:xfrm>
          <a:prstGeom prst="foldedCorner">
            <a:avLst>
              <a:gd name="adj" fmla="val 42716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 algn="ctr">
            <a:solidFill>
              <a:srgbClr val="E3680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1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774" y="819509"/>
            <a:ext cx="6705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diagrams of the infrastructure are created by using</a:t>
            </a:r>
          </a:p>
          <a:p>
            <a:r>
              <a:rPr lang="en-US" dirty="0" err="1" smtClean="0"/>
              <a:t>ObjectAid</a:t>
            </a:r>
            <a:r>
              <a:rPr lang="en-US" dirty="0" smtClean="0"/>
              <a:t> UML Explorer </a:t>
            </a:r>
            <a:r>
              <a:rPr lang="en-US" dirty="0"/>
              <a:t>for Eclipse: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www.objectaid.com/home</a:t>
            </a:r>
            <a:endParaRPr lang="en-US" dirty="0" smtClean="0"/>
          </a:p>
          <a:p>
            <a:r>
              <a:rPr lang="en-US" dirty="0" smtClean="0"/>
              <a:t>The resulting PDFs are generated by using the print function in</a:t>
            </a:r>
          </a:p>
          <a:p>
            <a:r>
              <a:rPr lang="en-US" dirty="0" smtClean="0"/>
              <a:t>Eclipse and selecting a </a:t>
            </a:r>
            <a:r>
              <a:rPr lang="en-US" smtClean="0"/>
              <a:t>PDF printer.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Kröher</dc:creator>
  <cp:lastModifiedBy>Christian Kröher</cp:lastModifiedBy>
  <cp:revision>29</cp:revision>
  <dcterms:created xsi:type="dcterms:W3CDTF">2018-11-16T15:19:47Z</dcterms:created>
  <dcterms:modified xsi:type="dcterms:W3CDTF">2018-11-17T08:28:39Z</dcterms:modified>
</cp:coreProperties>
</file>