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000-48EC-4DCB-BAF7-A911D26382A0}" type="datetimeFigureOut">
              <a:rPr lang="es-ES" smtClean="0"/>
              <a:t>27/12/2014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0861-654D-44B2-BBC6-B6B345420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56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000-48EC-4DCB-BAF7-A911D26382A0}" type="datetimeFigureOut">
              <a:rPr lang="es-ES" smtClean="0"/>
              <a:t>27/12/2014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0861-654D-44B2-BBC6-B6B345420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63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000-48EC-4DCB-BAF7-A911D26382A0}" type="datetimeFigureOut">
              <a:rPr lang="es-ES" smtClean="0"/>
              <a:t>27/12/2014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0861-654D-44B2-BBC6-B6B345420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54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000-48EC-4DCB-BAF7-A911D26382A0}" type="datetimeFigureOut">
              <a:rPr lang="es-ES" smtClean="0"/>
              <a:t>27/12/2014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0861-654D-44B2-BBC6-B6B345420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38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000-48EC-4DCB-BAF7-A911D26382A0}" type="datetimeFigureOut">
              <a:rPr lang="es-ES" smtClean="0"/>
              <a:t>27/12/2014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0861-654D-44B2-BBC6-B6B345420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62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000-48EC-4DCB-BAF7-A911D26382A0}" type="datetimeFigureOut">
              <a:rPr lang="es-ES" smtClean="0"/>
              <a:t>27/12/2014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0861-654D-44B2-BBC6-B6B345420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2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000-48EC-4DCB-BAF7-A911D26382A0}" type="datetimeFigureOut">
              <a:rPr lang="es-ES" smtClean="0"/>
              <a:t>27/12/2014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0861-654D-44B2-BBC6-B6B345420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5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000-48EC-4DCB-BAF7-A911D26382A0}" type="datetimeFigureOut">
              <a:rPr lang="es-ES" smtClean="0"/>
              <a:t>27/12/2014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0861-654D-44B2-BBC6-B6B345420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21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000-48EC-4DCB-BAF7-A911D26382A0}" type="datetimeFigureOut">
              <a:rPr lang="es-ES" smtClean="0"/>
              <a:t>27/12/2014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0861-654D-44B2-BBC6-B6B345420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62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000-48EC-4DCB-BAF7-A911D26382A0}" type="datetimeFigureOut">
              <a:rPr lang="es-ES" smtClean="0"/>
              <a:t>27/12/2014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0861-654D-44B2-BBC6-B6B345420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01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000-48EC-4DCB-BAF7-A911D26382A0}" type="datetimeFigureOut">
              <a:rPr lang="es-ES" smtClean="0"/>
              <a:t>27/12/2014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0861-654D-44B2-BBC6-B6B345420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7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2000-48EC-4DCB-BAF7-A911D26382A0}" type="datetimeFigureOut">
              <a:rPr lang="es-ES" smtClean="0"/>
              <a:t>27/12/2014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0861-654D-44B2-BBC6-B6B345420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76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04993" y="677902"/>
            <a:ext cx="6110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CrackMan" panose="00000400000000000000" pitchFamily="2" charset="0"/>
              </a:rPr>
              <a:t>1</a:t>
            </a:r>
            <a:endParaRPr lang="es-ES" sz="6600" dirty="0">
              <a:latin typeface="CrackMan" panose="000004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27140" y="677902"/>
            <a:ext cx="7585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CrackMan" panose="00000400000000000000" pitchFamily="2" charset="0"/>
              </a:rPr>
              <a:t>2</a:t>
            </a:r>
            <a:endParaRPr lang="es-ES" sz="6600" dirty="0">
              <a:latin typeface="CrackMan" panose="000004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196763" y="677902"/>
            <a:ext cx="7585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CrackMan" panose="00000400000000000000" pitchFamily="2" charset="0"/>
              </a:rPr>
              <a:t>3</a:t>
            </a:r>
            <a:endParaRPr lang="es-ES" sz="6600" dirty="0">
              <a:latin typeface="CrackMan" panose="000004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066386" y="677902"/>
            <a:ext cx="8595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CrackMan" panose="00000400000000000000" pitchFamily="2" charset="0"/>
              </a:rPr>
              <a:t>4</a:t>
            </a:r>
            <a:endParaRPr lang="es-ES" sz="6600" dirty="0">
              <a:latin typeface="CrackMan" panose="00000400000000000000" pitchFamily="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036999" y="677902"/>
            <a:ext cx="7441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CrackMan" panose="00000400000000000000" pitchFamily="2" charset="0"/>
              </a:rPr>
              <a:t>5</a:t>
            </a:r>
            <a:endParaRPr lang="es-ES" sz="6600" dirty="0">
              <a:latin typeface="CrackMan" panose="000004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892195" y="677902"/>
            <a:ext cx="7441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CrackMan" panose="00000400000000000000" pitchFamily="2" charset="0"/>
              </a:rPr>
              <a:t>6</a:t>
            </a:r>
            <a:endParaRPr lang="es-ES" sz="6600" dirty="0">
              <a:latin typeface="CrackMan" panose="000004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747391" y="677902"/>
            <a:ext cx="809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CrackMan" panose="00000400000000000000" pitchFamily="2" charset="0"/>
              </a:rPr>
              <a:t>7</a:t>
            </a:r>
            <a:endParaRPr lang="es-ES" sz="6600" dirty="0">
              <a:latin typeface="CrackMan" panose="00000400000000000000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668310" y="677902"/>
            <a:ext cx="809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CrackMan" panose="00000400000000000000" pitchFamily="2" charset="0"/>
              </a:rPr>
              <a:t>8</a:t>
            </a:r>
            <a:endParaRPr lang="es-ES" sz="6600" dirty="0">
              <a:latin typeface="CrackMan" panose="00000400000000000000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589228" y="677902"/>
            <a:ext cx="7617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CrackMan" panose="00000400000000000000" pitchFamily="2" charset="0"/>
              </a:rPr>
              <a:t>9</a:t>
            </a:r>
            <a:endParaRPr lang="es-ES" sz="6600" dirty="0">
              <a:latin typeface="CrackMan" panose="00000400000000000000" pitchFamily="2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98500" y="677902"/>
            <a:ext cx="795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>
                <a:latin typeface="CrackMan" panose="00000400000000000000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27430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CrackMan</vt:lpstr>
      <vt:lpstr>Tema de Office</vt:lpstr>
      <vt:lpstr>Presentación de PowerPoint</vt:lpstr>
    </vt:vector>
  </TitlesOfParts>
  <Company>Community Networks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Cea Forniés</dc:creator>
  <cp:lastModifiedBy>Ignacio Cea Forniés</cp:lastModifiedBy>
  <cp:revision>1</cp:revision>
  <dcterms:created xsi:type="dcterms:W3CDTF">2014-12-27T10:54:31Z</dcterms:created>
  <dcterms:modified xsi:type="dcterms:W3CDTF">2014-12-27T10:54:49Z</dcterms:modified>
</cp:coreProperties>
</file>