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93" d="100"/>
          <a:sy n="93" d="100"/>
        </p:scale>
        <p:origin x="247" y="2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B0087-D62A-4A27-8EE9-305460CB71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ACE42C-884E-4FA0-8673-BF704472C8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3FD8D75-4B70-4D37-8248-04C700D04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6235878-7D64-450D-9DB8-864F02DC5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E63AC12-9DCB-4754-85C3-67E9E1718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20352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C540C69-5CCC-4B25-86AF-0AE796A8C8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04AF68C2-A05B-4C8B-9E60-0A48576B9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C064E10-6B32-4E7F-8921-16B1CF40BF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2D7B5AF-FB67-4DE3-9845-726258BB9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F4DDB-AC6C-4E1F-938A-FEDBECD67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8414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7B1B79D-E819-4DB2-9494-0D989BE6C8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C2F8F98-47DB-47C4-91B5-F235DF4639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BBF97BF-7985-49B6-AFBC-3799B50EEF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A29F087-AD3C-49BC-A04F-B82445BA6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3C361AD-9C91-45A3-9C34-1228D3AEC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81192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52530B-EEED-4034-9A03-F60B5BA8C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153A813-EB6E-493A-908B-BB6A94FE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48209E5-6331-4F37-B532-649A62317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EF77C5-157A-4F32-85A7-4E261031E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F43ED1C-F3D6-43F3-A703-F22ECF3D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19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953B0-0801-4C1C-A055-A3A03300C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4707E2-1AC8-464C-A067-AB20A318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ECD4F8-0C32-47D1-9DDB-5DB43CD92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3CA9F3C-D7F1-43EB-96F5-EA6463E398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273BCF2-D7C5-4387-8F8F-1EF19E3E4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13686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5EFFF9-D627-42A3-AE44-3348EF3F53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FE3E97-EC71-4880-96CD-406948AD26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E05296B-2D9C-4797-A8F0-5EAB06BB23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B22E04A-D445-49FC-B7EE-8276D618B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F2615D4-EA3E-4180-89C3-ACD81DCE2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426EC19-65CA-45FF-B64F-D4476B4FC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6592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47DFAF-8BC3-4897-ADD6-3FF8C567C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ADE8B8-3F7D-46E0-B469-2DA3F90ED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9B7BAD4-7F09-4E1F-B88C-886C195C7B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3CB5A4E-CFDC-4654-81C7-2526DF2E3D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7378169-872C-4CDC-9063-19FFB196D6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C85B7D87-0116-4100-B743-D31126772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C4A0720-BBD4-43AA-97FF-9270DD40B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6196B6AC-6F66-4027-BAC2-BD526E43F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7734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FC019A-A74A-4AFB-8E12-4FD15E936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22F4FB9-F7FD-4C27-8D3B-BD1F413FA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C1FB22D7-C4E3-4815-BC69-96F53F14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D50630FF-F1EC-446F-BDBD-99F1A003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3424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8DCC0CB-060A-4C82-9D0F-DCC2A1849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ADC0E63-F6D0-4351-8643-467D8CAA4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7BFEC00-346B-4B1B-B5C6-954CAE92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7537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76138-19A1-4CA9-ACFA-C9825FAB72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42D75E8-97C8-4605-8826-9C2554BC3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7D694C6-1B1C-494B-8023-9E69D7180D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052C84B-AFD3-4195-874C-23453E5CC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E8C6D45-94D4-4356-9981-FAFEA5B65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590D6A-3D7E-457A-8EF0-F8270DD0A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07219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6C2DD1-21A8-47AF-B84B-708498F67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57068BF-8D69-4E89-B39C-A3998204DC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13D65F1F-1DA1-4EF3-8925-D92C84401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10B035B-2D80-4803-A027-678393F4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250C67-2737-4AD1-92DC-B8FD5D8108D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D074F7C-2EF4-4B27-9A24-D76D4CAE02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836DDE-A538-429C-A1C2-7A0825760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08606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A5A61139-19A9-4953-A1C4-95BF12A6AF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C66914B-64D3-4E51-8017-700C4373ED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0682954-2505-43D8-8DB9-D55860CA8E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250C67-2737-4AD1-92DC-B8FD5D8108D9}" type="datetimeFigureOut">
              <a:rPr lang="es-ES" smtClean="0"/>
              <a:t>27/05/2020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EF01616-5E74-4931-951C-6A2EE86571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BEE1995-9E1F-479B-9FF5-381813935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61558A-1062-4B91-984B-F0C6F6583ED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523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07E23D8D-3B0C-4517-8A01-4F74A27C1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1875" y="904875"/>
            <a:ext cx="5048250" cy="504825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AC1B66B7-55F2-4269-A0E2-D03167A2A6E1}"/>
              </a:ext>
            </a:extLst>
          </p:cNvPr>
          <p:cNvCxnSpPr/>
          <p:nvPr/>
        </p:nvCxnSpPr>
        <p:spPr>
          <a:xfrm>
            <a:off x="3096381" y="2220686"/>
            <a:ext cx="1267581" cy="643466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de flecha 15">
            <a:extLst>
              <a:ext uri="{FF2B5EF4-FFF2-40B4-BE49-F238E27FC236}">
                <a16:creationId xmlns:a16="http://schemas.microsoft.com/office/drawing/2014/main" id="{1BD4A207-57D1-4C3D-9011-6D479A142C79}"/>
              </a:ext>
            </a:extLst>
          </p:cNvPr>
          <p:cNvCxnSpPr>
            <a:cxnSpLocks/>
          </p:cNvCxnSpPr>
          <p:nvPr/>
        </p:nvCxnSpPr>
        <p:spPr>
          <a:xfrm flipH="1" flipV="1">
            <a:off x="7592183" y="3429000"/>
            <a:ext cx="1503436" cy="1181403"/>
          </a:xfrm>
          <a:prstGeom prst="straightConnector1">
            <a:avLst/>
          </a:prstGeom>
          <a:ln w="63500">
            <a:solidFill>
              <a:schemeClr val="tx1"/>
            </a:solidFill>
            <a:headEnd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A7DE3D0F-9260-42FA-8782-23722A584FB0}"/>
              </a:ext>
            </a:extLst>
          </p:cNvPr>
          <p:cNvSpPr/>
          <p:nvPr/>
        </p:nvSpPr>
        <p:spPr>
          <a:xfrm>
            <a:off x="1394885" y="1632857"/>
            <a:ext cx="1693333" cy="11756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/>
              <a:t>Moving</a:t>
            </a:r>
            <a:endParaRPr lang="es-ES" sz="2800" dirty="0"/>
          </a:p>
        </p:txBody>
      </p:sp>
      <p:sp>
        <p:nvSpPr>
          <p:cNvPr id="22" name="Rectángulo 21">
            <a:extLst>
              <a:ext uri="{FF2B5EF4-FFF2-40B4-BE49-F238E27FC236}">
                <a16:creationId xmlns:a16="http://schemas.microsoft.com/office/drawing/2014/main" id="{37780774-A7D1-4044-BACD-C0DCDE047AFA}"/>
              </a:ext>
            </a:extLst>
          </p:cNvPr>
          <p:cNvSpPr/>
          <p:nvPr/>
        </p:nvSpPr>
        <p:spPr>
          <a:xfrm>
            <a:off x="9016696" y="4069368"/>
            <a:ext cx="1693333" cy="117565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dirty="0" err="1"/>
              <a:t>Fight</a:t>
            </a:r>
            <a:endParaRPr lang="es-ES" sz="2800" dirty="0"/>
          </a:p>
        </p:txBody>
      </p:sp>
    </p:spTree>
    <p:extLst>
      <p:ext uri="{BB962C8B-B14F-4D97-AF65-F5344CB8AC3E}">
        <p14:creationId xmlns:p14="http://schemas.microsoft.com/office/powerpoint/2010/main" val="8720145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Ignacio Cea Forniés</dc:creator>
  <cp:lastModifiedBy>Ignacio Cea Forniés</cp:lastModifiedBy>
  <cp:revision>3</cp:revision>
  <dcterms:created xsi:type="dcterms:W3CDTF">2020-05-21T15:17:38Z</dcterms:created>
  <dcterms:modified xsi:type="dcterms:W3CDTF">2020-05-27T07:42:33Z</dcterms:modified>
</cp:coreProperties>
</file>