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7" r:id="rId3"/>
    <p:sldId id="277" r:id="rId4"/>
    <p:sldId id="264" r:id="rId5"/>
    <p:sldId id="269" r:id="rId6"/>
    <p:sldId id="265" r:id="rId7"/>
    <p:sldId id="266" r:id="rId8"/>
    <p:sldId id="270" r:id="rId9"/>
    <p:sldId id="276" r:id="rId10"/>
    <p:sldId id="279" r:id="rId11"/>
    <p:sldId id="280" r:id="rId12"/>
    <p:sldId id="281" r:id="rId13"/>
    <p:sldId id="282" r:id="rId14"/>
    <p:sldId id="271" r:id="rId15"/>
    <p:sldId id="284" r:id="rId16"/>
    <p:sldId id="273" r:id="rId17"/>
    <p:sldId id="274" r:id="rId18"/>
    <p:sldId id="275" r:id="rId19"/>
    <p:sldId id="278" r:id="rId20"/>
    <p:sldId id="262" r:id="rId21"/>
    <p:sldId id="259" r:id="rId22"/>
    <p:sldId id="261" r:id="rId23"/>
    <p:sldId id="260" r:id="rId24"/>
    <p:sldId id="256" r:id="rId25"/>
    <p:sldId id="258" r:id="rId26"/>
    <p:sldId id="283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 varScale="1">
        <p:scale>
          <a:sx n="90" d="100"/>
          <a:sy n="90" d="100"/>
        </p:scale>
        <p:origin x="298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C047F-D048-4892-A696-D03E0F4A4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6364A5-64E7-48FE-BD16-BD020D8FE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6570B6-EC2D-411A-B762-F83D1285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FF1-62A2-43AC-84BD-B532CB0A20B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C2E0B4-69B5-431A-823E-4B5F109D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EFDC9-578E-469A-9A17-9967937C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539-6828-496C-888C-4A48E45300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285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E0894-E7D6-4596-B6ED-C23C2E6F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D70E88-86BE-4CE5-BC6F-B69FF4EB7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1C3783-583F-46BD-955C-FB48FFB9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FF1-62A2-43AC-84BD-B532CB0A20B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714D69-BF20-4DC4-825C-5E70F8F2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ECF47A-2E68-48BA-8E5D-3FC96651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539-6828-496C-888C-4A48E45300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45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A64BE9-75A0-44A2-888A-4B48119F4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D84657-9EBE-45C5-9769-64B0104C0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99AE84-A361-4F10-99B6-F273D237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FF1-62A2-43AC-84BD-B532CB0A20B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0F321E-F89B-4414-B8A7-523EDC92A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81BF51-6ACA-441E-B70C-7BFB6397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539-6828-496C-888C-4A48E45300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713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A925C-C90D-4B43-9649-24A0DC90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9C0EA5-B371-44B7-B9B2-2CEB96DA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57E697-25BB-4610-8D08-9482E768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FF1-62A2-43AC-84BD-B532CB0A20B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C97A36-7E93-4726-888A-D3F9C5BE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C9CCA0-57C9-45C5-8DCD-332304C9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539-6828-496C-888C-4A48E45300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4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90A9C-6574-4381-B366-36B08EE93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D56797-9E4D-427A-8250-B083709A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3F95CA-A93C-472F-82F9-9E85C511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FF1-62A2-43AC-84BD-B532CB0A20B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D5A958-1C6A-470A-9812-A13CD7E9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F05FF9-215C-48CA-AB26-E62B842A0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539-6828-496C-888C-4A48E45300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92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0EEFD-4058-474C-97A9-1731D66B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B39096-93AE-4F95-9E22-8EAAAE0FB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9776A5-FFB9-4548-89A0-A68B5D818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EED98E-C5C5-448F-9BAA-41E9D65A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FF1-62A2-43AC-84BD-B532CB0A20B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89D0A3-9E90-4E4E-B025-3DE88E4E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C7E219-38CB-4962-A5C5-CB5A82F9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539-6828-496C-888C-4A48E45300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25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D862A-D943-450E-952D-2D01FDC86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9F486A-6132-4772-99DF-7AC71DAAE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580B4D-757C-4E5B-B5EB-9C1262A3A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E0CD44-3F31-4B50-868A-AD48480E2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074CE2C-D021-45F6-9403-4C09082E9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942D29-8B26-4596-8F77-AC00380C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FF1-62A2-43AC-84BD-B532CB0A20B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1B71872-CC91-4DBC-AB19-EE466C0DE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DD5983-62F6-4DB7-8958-58832DB5A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539-6828-496C-888C-4A48E45300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17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1C85E-3505-45F6-80FE-D1DB69DB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79B179-094D-49AD-A802-99FB3415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FF1-62A2-43AC-84BD-B532CB0A20B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3D00C0-9640-4F58-9FC2-F677E351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8F6B87-BCEB-4BCF-BC1F-0566757D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539-6828-496C-888C-4A48E45300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92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BE11CF-DCE8-456E-A6E2-56AC660A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FF1-62A2-43AC-84BD-B532CB0A20B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9C1249-81EE-4E74-B3BA-6746807B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0B3DA3-11D5-4794-B2A9-EB189ECC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539-6828-496C-888C-4A48E45300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182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C4AB7-5D8F-4B34-B3BB-7F9CAAF8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B180AF-5950-48FD-BF27-2EB2C3601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1799F2-B71D-43D5-BA2B-4AE623083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494EED-37DB-4045-8A4D-616F97F2F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FF1-62A2-43AC-84BD-B532CB0A20B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65FCFC-2F68-42DD-8633-5E9120A2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92F868-2E57-47A5-96B2-066D8A02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539-6828-496C-888C-4A48E45300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718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F4A55-2994-4DE5-99E0-DAD69410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294A06-2187-4142-A24C-BC45D9FA4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507196-6721-44FA-A6FF-BAB944738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4AE3CD-BC65-4767-852E-DAF0E4AB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83FF1-62A2-43AC-84BD-B532CB0A20B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9FD99F-F953-4217-A25A-9B54021A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8870FF-B7C6-48DB-83DE-1F8DFC71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B539-6828-496C-888C-4A48E45300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84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A66672-FFED-4D05-A812-4C8510C5B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2DA64E-6681-4668-B9C0-C7BEBBDFA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74CAF3-6D7E-4C52-8651-FD9AAB712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83FF1-62A2-43AC-84BD-B532CB0A20B4}" type="datetimeFigureOut">
              <a:rPr lang="es-ES" smtClean="0"/>
              <a:t>18/02/2021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C05DC6-EA97-40B7-89CA-47A69817A9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75D847-A53F-4E12-B364-799A0ECF0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B539-6828-496C-888C-4A48E45300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867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orma libre: forma 88">
            <a:extLst>
              <a:ext uri="{FF2B5EF4-FFF2-40B4-BE49-F238E27FC236}">
                <a16:creationId xmlns:a16="http://schemas.microsoft.com/office/drawing/2014/main" id="{2D1D95A6-6E55-4F3D-AFE4-C29AD0B1A525}"/>
              </a:ext>
            </a:extLst>
          </p:cNvPr>
          <p:cNvSpPr/>
          <p:nvPr/>
        </p:nvSpPr>
        <p:spPr>
          <a:xfrm>
            <a:off x="508000" y="3810000"/>
            <a:ext cx="3566160" cy="2595880"/>
          </a:xfrm>
          <a:custGeom>
            <a:avLst/>
            <a:gdLst>
              <a:gd name="connsiteX0" fmla="*/ 2727960 w 3566160"/>
              <a:gd name="connsiteY0" fmla="*/ 0 h 2595880"/>
              <a:gd name="connsiteX1" fmla="*/ 3566160 w 3566160"/>
              <a:gd name="connsiteY1" fmla="*/ 142240 h 2595880"/>
              <a:gd name="connsiteX2" fmla="*/ 3550920 w 3566160"/>
              <a:gd name="connsiteY2" fmla="*/ 2595880 h 2595880"/>
              <a:gd name="connsiteX3" fmla="*/ 0 w 3566160"/>
              <a:gd name="connsiteY3" fmla="*/ 1905000 h 2595880"/>
              <a:gd name="connsiteX4" fmla="*/ 2727960 w 3566160"/>
              <a:gd name="connsiteY4" fmla="*/ 0 h 259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66160" h="2595880">
                <a:moveTo>
                  <a:pt x="2727960" y="0"/>
                </a:moveTo>
                <a:lnTo>
                  <a:pt x="3566160" y="142240"/>
                </a:lnTo>
                <a:lnTo>
                  <a:pt x="3550920" y="2595880"/>
                </a:lnTo>
                <a:lnTo>
                  <a:pt x="0" y="1905000"/>
                </a:lnTo>
                <a:lnTo>
                  <a:pt x="2727960" y="0"/>
                </a:ln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Forma libre: forma 90">
            <a:extLst>
              <a:ext uri="{FF2B5EF4-FFF2-40B4-BE49-F238E27FC236}">
                <a16:creationId xmlns:a16="http://schemas.microsoft.com/office/drawing/2014/main" id="{BF65539C-161D-4915-8ED9-A6F2FFA229A7}"/>
              </a:ext>
            </a:extLst>
          </p:cNvPr>
          <p:cNvSpPr/>
          <p:nvPr/>
        </p:nvSpPr>
        <p:spPr>
          <a:xfrm>
            <a:off x="466408" y="944724"/>
            <a:ext cx="2753360" cy="4785360"/>
          </a:xfrm>
          <a:custGeom>
            <a:avLst/>
            <a:gdLst>
              <a:gd name="connsiteX0" fmla="*/ 2753360 w 2753360"/>
              <a:gd name="connsiteY0" fmla="*/ 0 h 4785360"/>
              <a:gd name="connsiteX1" fmla="*/ 2753360 w 2753360"/>
              <a:gd name="connsiteY1" fmla="*/ 2865120 h 4785360"/>
              <a:gd name="connsiteX2" fmla="*/ 10160 w 2753360"/>
              <a:gd name="connsiteY2" fmla="*/ 4785360 h 4785360"/>
              <a:gd name="connsiteX3" fmla="*/ 0 w 2753360"/>
              <a:gd name="connsiteY3" fmla="*/ 1925320 h 4785360"/>
              <a:gd name="connsiteX4" fmla="*/ 2753360 w 2753360"/>
              <a:gd name="connsiteY4" fmla="*/ 0 h 478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3360" h="4785360">
                <a:moveTo>
                  <a:pt x="2753360" y="0"/>
                </a:moveTo>
                <a:lnTo>
                  <a:pt x="2753360" y="2865120"/>
                </a:lnTo>
                <a:lnTo>
                  <a:pt x="10160" y="4785360"/>
                </a:lnTo>
                <a:cubicBezTo>
                  <a:pt x="6773" y="3832013"/>
                  <a:pt x="3387" y="2878667"/>
                  <a:pt x="0" y="1925320"/>
                </a:cubicBezTo>
                <a:lnTo>
                  <a:pt x="2753360" y="0"/>
                </a:ln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B12F1E38-85BA-4EE0-9C9E-0F47326599AC}"/>
              </a:ext>
            </a:extLst>
          </p:cNvPr>
          <p:cNvCxnSpPr>
            <a:cxnSpLocks/>
          </p:cNvCxnSpPr>
          <p:nvPr/>
        </p:nvCxnSpPr>
        <p:spPr>
          <a:xfrm>
            <a:off x="3215680" y="908720"/>
            <a:ext cx="0" cy="2520280"/>
          </a:xfrm>
          <a:prstGeom prst="lin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673F6D-D8FC-4EC9-8CBE-73B4249EF53D}"/>
              </a:ext>
            </a:extLst>
          </p:cNvPr>
          <p:cNvCxnSpPr>
            <a:cxnSpLocks/>
          </p:cNvCxnSpPr>
          <p:nvPr/>
        </p:nvCxnSpPr>
        <p:spPr>
          <a:xfrm>
            <a:off x="6816080" y="1628800"/>
            <a:ext cx="0" cy="28803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F708897-CA0D-4E0A-BEC5-30B2BEA31409}"/>
              </a:ext>
            </a:extLst>
          </p:cNvPr>
          <p:cNvCxnSpPr>
            <a:cxnSpLocks/>
          </p:cNvCxnSpPr>
          <p:nvPr/>
        </p:nvCxnSpPr>
        <p:spPr>
          <a:xfrm>
            <a:off x="3215680" y="908720"/>
            <a:ext cx="7992888" cy="1584176"/>
          </a:xfrm>
          <a:prstGeom prst="line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5B48D59-01BB-4D51-9CF6-1F5E199C78E1}"/>
              </a:ext>
            </a:extLst>
          </p:cNvPr>
          <p:cNvCxnSpPr>
            <a:cxnSpLocks/>
          </p:cNvCxnSpPr>
          <p:nvPr/>
        </p:nvCxnSpPr>
        <p:spPr>
          <a:xfrm>
            <a:off x="3215680" y="3789040"/>
            <a:ext cx="3600400" cy="720080"/>
          </a:xfrm>
          <a:prstGeom prst="line">
            <a:avLst/>
          </a:prstGeom>
          <a:ln w="222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EC3B947-6976-4A12-ADDC-02C89D41180F}"/>
              </a:ext>
            </a:extLst>
          </p:cNvPr>
          <p:cNvCxnSpPr>
            <a:cxnSpLocks/>
          </p:cNvCxnSpPr>
          <p:nvPr/>
        </p:nvCxnSpPr>
        <p:spPr>
          <a:xfrm flipV="1">
            <a:off x="492937" y="161862"/>
            <a:ext cx="3802863" cy="2691074"/>
          </a:xfrm>
          <a:prstGeom prst="line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EE8C436-E52F-4B97-B3F0-E2D0BD9306DB}"/>
              </a:ext>
            </a:extLst>
          </p:cNvPr>
          <p:cNvCxnSpPr>
            <a:cxnSpLocks/>
          </p:cNvCxnSpPr>
          <p:nvPr/>
        </p:nvCxnSpPr>
        <p:spPr>
          <a:xfrm flipV="1">
            <a:off x="4079776" y="1628800"/>
            <a:ext cx="2744812" cy="1941818"/>
          </a:xfrm>
          <a:prstGeom prst="lin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BA2D8AD-EBA9-49CC-AB46-DB1B868FBB78}"/>
              </a:ext>
            </a:extLst>
          </p:cNvPr>
          <p:cNvCxnSpPr>
            <a:cxnSpLocks/>
          </p:cNvCxnSpPr>
          <p:nvPr/>
        </p:nvCxnSpPr>
        <p:spPr>
          <a:xfrm>
            <a:off x="4071723" y="3570618"/>
            <a:ext cx="0" cy="28803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1B05CCA-2786-4DC7-BDFE-5418BBC1C51A}"/>
              </a:ext>
            </a:extLst>
          </p:cNvPr>
          <p:cNvCxnSpPr>
            <a:cxnSpLocks/>
          </p:cNvCxnSpPr>
          <p:nvPr/>
        </p:nvCxnSpPr>
        <p:spPr>
          <a:xfrm>
            <a:off x="492937" y="2852936"/>
            <a:ext cx="3586839" cy="717682"/>
          </a:xfrm>
          <a:prstGeom prst="lin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8D941E0-9E62-4AFE-B3A7-0D4086316C80}"/>
              </a:ext>
            </a:extLst>
          </p:cNvPr>
          <p:cNvCxnSpPr>
            <a:cxnSpLocks/>
          </p:cNvCxnSpPr>
          <p:nvPr/>
        </p:nvCxnSpPr>
        <p:spPr>
          <a:xfrm>
            <a:off x="479376" y="2852936"/>
            <a:ext cx="0" cy="2850687"/>
          </a:xfrm>
          <a:prstGeom prst="lin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143C6E7-9697-4128-A538-68335914F8E1}"/>
              </a:ext>
            </a:extLst>
          </p:cNvPr>
          <p:cNvCxnSpPr>
            <a:cxnSpLocks/>
          </p:cNvCxnSpPr>
          <p:nvPr/>
        </p:nvCxnSpPr>
        <p:spPr>
          <a:xfrm>
            <a:off x="492937" y="5703623"/>
            <a:ext cx="3610586" cy="717682"/>
          </a:xfrm>
          <a:prstGeom prst="lin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79BAF4F-A6AA-4754-8875-E1130DFF2DA0}"/>
              </a:ext>
            </a:extLst>
          </p:cNvPr>
          <p:cNvCxnSpPr>
            <a:cxnSpLocks/>
          </p:cNvCxnSpPr>
          <p:nvPr/>
        </p:nvCxnSpPr>
        <p:spPr>
          <a:xfrm flipV="1">
            <a:off x="4071268" y="4479487"/>
            <a:ext cx="2744812" cy="1941818"/>
          </a:xfrm>
          <a:prstGeom prst="line">
            <a:avLst/>
          </a:prstGeom>
          <a:ln w="222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A419917-74F3-4770-9125-BABF63317E96}"/>
              </a:ext>
            </a:extLst>
          </p:cNvPr>
          <p:cNvCxnSpPr>
            <a:cxnSpLocks/>
          </p:cNvCxnSpPr>
          <p:nvPr/>
        </p:nvCxnSpPr>
        <p:spPr>
          <a:xfrm flipV="1">
            <a:off x="516229" y="3789040"/>
            <a:ext cx="2699451" cy="1914583"/>
          </a:xfrm>
          <a:prstGeom prst="line">
            <a:avLst/>
          </a:prstGeom>
          <a:ln w="22225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3E1050CC-91AB-4743-8A92-761D4577ADFC}"/>
              </a:ext>
            </a:extLst>
          </p:cNvPr>
          <p:cNvCxnSpPr>
            <a:cxnSpLocks/>
          </p:cNvCxnSpPr>
          <p:nvPr/>
        </p:nvCxnSpPr>
        <p:spPr>
          <a:xfrm>
            <a:off x="3215680" y="3789040"/>
            <a:ext cx="0" cy="2880320"/>
          </a:xfrm>
          <a:prstGeom prst="line">
            <a:avLst/>
          </a:prstGeom>
          <a:ln w="22225">
            <a:solidFill>
              <a:schemeClr val="tx1"/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E4CB77A7-8B83-4902-A939-96728D492A6F}"/>
              </a:ext>
            </a:extLst>
          </p:cNvPr>
          <p:cNvCxnSpPr>
            <a:cxnSpLocks/>
          </p:cNvCxnSpPr>
          <p:nvPr/>
        </p:nvCxnSpPr>
        <p:spPr>
          <a:xfrm>
            <a:off x="6816080" y="4509120"/>
            <a:ext cx="4176464" cy="864096"/>
          </a:xfrm>
          <a:prstGeom prst="line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96392921-A522-4FA3-82CA-ECE2CBF8E591}"/>
              </a:ext>
            </a:extLst>
          </p:cNvPr>
          <p:cNvCxnSpPr/>
          <p:nvPr/>
        </p:nvCxnSpPr>
        <p:spPr>
          <a:xfrm>
            <a:off x="3215680" y="3429000"/>
            <a:ext cx="0" cy="360040"/>
          </a:xfrm>
          <a:prstGeom prst="line">
            <a:avLst/>
          </a:prstGeom>
          <a:ln w="22225">
            <a:solidFill>
              <a:schemeClr val="tx1"/>
            </a:solidFill>
            <a:prstDash val="sysDot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AC249C61-2C52-4361-ACCB-3C3F08278CDF}"/>
              </a:ext>
            </a:extLst>
          </p:cNvPr>
          <p:cNvSpPr/>
          <p:nvPr/>
        </p:nvSpPr>
        <p:spPr>
          <a:xfrm>
            <a:off x="2063552" y="4653136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B488F3A4-4FAD-4E23-82D2-F284F3440C2F}"/>
              </a:ext>
            </a:extLst>
          </p:cNvPr>
          <p:cNvCxnSpPr>
            <a:cxnSpLocks/>
          </p:cNvCxnSpPr>
          <p:nvPr/>
        </p:nvCxnSpPr>
        <p:spPr>
          <a:xfrm>
            <a:off x="479376" y="4367502"/>
            <a:ext cx="3586839" cy="717682"/>
          </a:xfrm>
          <a:prstGeom prst="line">
            <a:avLst/>
          </a:prstGeom>
          <a:ln w="31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181E58A-C7C7-4B6B-ADD9-191D7BF64220}"/>
              </a:ext>
            </a:extLst>
          </p:cNvPr>
          <p:cNvCxnSpPr>
            <a:cxnSpLocks/>
          </p:cNvCxnSpPr>
          <p:nvPr/>
        </p:nvCxnSpPr>
        <p:spPr>
          <a:xfrm>
            <a:off x="2135560" y="3170601"/>
            <a:ext cx="0" cy="2850687"/>
          </a:xfrm>
          <a:prstGeom prst="line">
            <a:avLst/>
          </a:prstGeom>
          <a:ln w="31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88C5907-9FFD-40C5-B074-DE105EDA7F0A}"/>
              </a:ext>
            </a:extLst>
          </p:cNvPr>
          <p:cNvSpPr txBox="1"/>
          <p:nvPr/>
        </p:nvSpPr>
        <p:spPr>
          <a:xfrm>
            <a:off x="9552384" y="116632"/>
            <a:ext cx="2583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Caja de proyección</a:t>
            </a:r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9BDD79BB-B695-4336-BD64-4CF6DCAD6C3D}"/>
              </a:ext>
            </a:extLst>
          </p:cNvPr>
          <p:cNvCxnSpPr>
            <a:cxnSpLocks/>
          </p:cNvCxnSpPr>
          <p:nvPr/>
        </p:nvCxnSpPr>
        <p:spPr>
          <a:xfrm flipH="1">
            <a:off x="8184232" y="1124744"/>
            <a:ext cx="1152128" cy="288032"/>
          </a:xfrm>
          <a:prstGeom prst="line">
            <a:avLst/>
          </a:prstGeom>
          <a:ln w="22225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8989E016-6065-4912-90B1-5AB3C4D0F232}"/>
              </a:ext>
            </a:extLst>
          </p:cNvPr>
          <p:cNvCxnSpPr>
            <a:cxnSpLocks/>
          </p:cNvCxnSpPr>
          <p:nvPr/>
        </p:nvCxnSpPr>
        <p:spPr>
          <a:xfrm flipH="1" flipV="1">
            <a:off x="6960096" y="476672"/>
            <a:ext cx="1152128" cy="936104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D00DBFDA-4055-4847-A696-760B579D4589}"/>
              </a:ext>
            </a:extLst>
          </p:cNvPr>
          <p:cNvCxnSpPr>
            <a:cxnSpLocks/>
          </p:cNvCxnSpPr>
          <p:nvPr/>
        </p:nvCxnSpPr>
        <p:spPr>
          <a:xfrm flipH="1">
            <a:off x="7680176" y="1484784"/>
            <a:ext cx="432048" cy="136815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CE46B8FE-2E81-484A-AC49-871813DAA4DB}"/>
              </a:ext>
            </a:extLst>
          </p:cNvPr>
          <p:cNvSpPr/>
          <p:nvPr/>
        </p:nvSpPr>
        <p:spPr>
          <a:xfrm>
            <a:off x="8089105" y="1368610"/>
            <a:ext cx="118247" cy="1013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2F9E543-71A7-4257-986C-0CFEE9924B7E}"/>
              </a:ext>
            </a:extLst>
          </p:cNvPr>
          <p:cNvSpPr txBox="1"/>
          <p:nvPr/>
        </p:nvSpPr>
        <p:spPr>
          <a:xfrm>
            <a:off x="8911269" y="4541677"/>
            <a:ext cx="23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Plano de proyección (y)</a:t>
            </a:r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363523DF-34D0-4D4C-AA3C-9D574EE3FE03}"/>
              </a:ext>
            </a:extLst>
          </p:cNvPr>
          <p:cNvCxnSpPr>
            <a:cxnSpLocks/>
          </p:cNvCxnSpPr>
          <p:nvPr/>
        </p:nvCxnSpPr>
        <p:spPr>
          <a:xfrm flipV="1">
            <a:off x="9091112" y="2900177"/>
            <a:ext cx="849058" cy="600831"/>
          </a:xfrm>
          <a:prstGeom prst="line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30CF537A-55F1-4ECD-B7FE-964499B117FC}"/>
              </a:ext>
            </a:extLst>
          </p:cNvPr>
          <p:cNvCxnSpPr>
            <a:cxnSpLocks/>
          </p:cNvCxnSpPr>
          <p:nvPr/>
        </p:nvCxnSpPr>
        <p:spPr>
          <a:xfrm>
            <a:off x="3243041" y="2384884"/>
            <a:ext cx="8034056" cy="1545774"/>
          </a:xfrm>
          <a:prstGeom prst="line">
            <a:avLst/>
          </a:prstGeom>
          <a:ln w="31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745DA60A-7EE2-4961-881B-B4AB378AB484}"/>
              </a:ext>
            </a:extLst>
          </p:cNvPr>
          <p:cNvCxnSpPr>
            <a:cxnSpLocks/>
          </p:cNvCxnSpPr>
          <p:nvPr/>
        </p:nvCxnSpPr>
        <p:spPr>
          <a:xfrm>
            <a:off x="9120336" y="2090481"/>
            <a:ext cx="0" cy="2850687"/>
          </a:xfrm>
          <a:prstGeom prst="line">
            <a:avLst/>
          </a:prstGeom>
          <a:ln w="3175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DF150B35-1716-462F-AADF-0D1A8B681269}"/>
              </a:ext>
            </a:extLst>
          </p:cNvPr>
          <p:cNvSpPr txBox="1"/>
          <p:nvPr/>
        </p:nvSpPr>
        <p:spPr>
          <a:xfrm>
            <a:off x="9552384" y="3068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n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2B872420-E1BE-4049-8EB5-E0540E69468E}"/>
              </a:ext>
            </a:extLst>
          </p:cNvPr>
          <p:cNvSpPr txBox="1"/>
          <p:nvPr/>
        </p:nvSpPr>
        <p:spPr>
          <a:xfrm>
            <a:off x="2993904" y="53938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F297F113-5A6E-421C-965B-FCF638D178FA}"/>
              </a:ext>
            </a:extLst>
          </p:cNvPr>
          <p:cNvSpPr txBox="1"/>
          <p:nvPr/>
        </p:nvSpPr>
        <p:spPr>
          <a:xfrm>
            <a:off x="3313697" y="1340768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Pantalla de proyección (r)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3E2C923F-83D6-495E-A786-569A458D13E1}"/>
              </a:ext>
            </a:extLst>
          </p:cNvPr>
          <p:cNvSpPr txBox="1"/>
          <p:nvPr/>
        </p:nvSpPr>
        <p:spPr>
          <a:xfrm>
            <a:off x="10902074" y="20184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A316ECE-4D68-48F8-A473-2897BB2D99E5}"/>
              </a:ext>
            </a:extLst>
          </p:cNvPr>
          <p:cNvSpPr txBox="1"/>
          <p:nvPr/>
        </p:nvSpPr>
        <p:spPr>
          <a:xfrm>
            <a:off x="2873764" y="631584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C0F48863-23EC-4094-841A-B8828BBC9F93}"/>
              </a:ext>
            </a:extLst>
          </p:cNvPr>
          <p:cNvSpPr txBox="1"/>
          <p:nvPr/>
        </p:nvSpPr>
        <p:spPr>
          <a:xfrm>
            <a:off x="4103523" y="2097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126A48B1-4EE3-4A46-B2F8-B5426A58DA3D}"/>
              </a:ext>
            </a:extLst>
          </p:cNvPr>
          <p:cNvSpPr txBox="1"/>
          <p:nvPr/>
        </p:nvSpPr>
        <p:spPr>
          <a:xfrm>
            <a:off x="8054105" y="10187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4F81CD11-DCE8-43E2-AD34-8589423D778F}"/>
              </a:ext>
            </a:extLst>
          </p:cNvPr>
          <p:cNvSpPr txBox="1"/>
          <p:nvPr/>
        </p:nvSpPr>
        <p:spPr>
          <a:xfrm>
            <a:off x="3509811" y="6072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</a:t>
            </a:r>
          </a:p>
        </p:txBody>
      </p:sp>
      <p:sp>
        <p:nvSpPr>
          <p:cNvPr id="85" name="Forma libre: forma 84">
            <a:extLst>
              <a:ext uri="{FF2B5EF4-FFF2-40B4-BE49-F238E27FC236}">
                <a16:creationId xmlns:a16="http://schemas.microsoft.com/office/drawing/2014/main" id="{47488B0B-EBA3-4B66-A948-9A2292E3A1C4}"/>
              </a:ext>
            </a:extLst>
          </p:cNvPr>
          <p:cNvSpPr/>
          <p:nvPr/>
        </p:nvSpPr>
        <p:spPr>
          <a:xfrm>
            <a:off x="4069080" y="1635760"/>
            <a:ext cx="2753360" cy="4785360"/>
          </a:xfrm>
          <a:custGeom>
            <a:avLst/>
            <a:gdLst>
              <a:gd name="connsiteX0" fmla="*/ 2753360 w 2753360"/>
              <a:gd name="connsiteY0" fmla="*/ 0 h 4785360"/>
              <a:gd name="connsiteX1" fmla="*/ 2753360 w 2753360"/>
              <a:gd name="connsiteY1" fmla="*/ 2865120 h 4785360"/>
              <a:gd name="connsiteX2" fmla="*/ 10160 w 2753360"/>
              <a:gd name="connsiteY2" fmla="*/ 4785360 h 4785360"/>
              <a:gd name="connsiteX3" fmla="*/ 0 w 2753360"/>
              <a:gd name="connsiteY3" fmla="*/ 1925320 h 4785360"/>
              <a:gd name="connsiteX4" fmla="*/ 2753360 w 2753360"/>
              <a:gd name="connsiteY4" fmla="*/ 0 h 478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3360" h="4785360">
                <a:moveTo>
                  <a:pt x="2753360" y="0"/>
                </a:moveTo>
                <a:lnTo>
                  <a:pt x="2753360" y="2865120"/>
                </a:lnTo>
                <a:lnTo>
                  <a:pt x="10160" y="4785360"/>
                </a:lnTo>
                <a:cubicBezTo>
                  <a:pt x="6773" y="3832013"/>
                  <a:pt x="3387" y="2878667"/>
                  <a:pt x="0" y="1925320"/>
                </a:cubicBezTo>
                <a:lnTo>
                  <a:pt x="2753360" y="0"/>
                </a:ln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0541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3C3AD85-AFA3-4E9F-8863-9E9E6CE48356}"/>
              </a:ext>
            </a:extLst>
          </p:cNvPr>
          <p:cNvCxnSpPr/>
          <p:nvPr/>
        </p:nvCxnSpPr>
        <p:spPr>
          <a:xfrm>
            <a:off x="6816080" y="1268760"/>
            <a:ext cx="0" cy="4248472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7BFF755B-D8B4-4A75-B9A6-704179CC632C}"/>
              </a:ext>
            </a:extLst>
          </p:cNvPr>
          <p:cNvSpPr/>
          <p:nvPr/>
        </p:nvSpPr>
        <p:spPr>
          <a:xfrm>
            <a:off x="4655840" y="3378321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53F7C3C-211F-47E9-99C5-D6F9062FDB90}"/>
              </a:ext>
            </a:extLst>
          </p:cNvPr>
          <p:cNvSpPr/>
          <p:nvPr/>
        </p:nvSpPr>
        <p:spPr>
          <a:xfrm>
            <a:off x="8858074" y="4869160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E83C73F-1037-46A9-BBE1-6228F9878D18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4699443" y="3034329"/>
            <a:ext cx="2154638" cy="11740"/>
          </a:xfrm>
          <a:prstGeom prst="line">
            <a:avLst/>
          </a:prstGeom>
          <a:ln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7671DF-B159-4756-A0E8-EFD1AE4AAA39}"/>
              </a:ext>
            </a:extLst>
          </p:cNvPr>
          <p:cNvSpPr txBox="1"/>
          <p:nvPr/>
        </p:nvSpPr>
        <p:spPr>
          <a:xfrm>
            <a:off x="8932718" y="4858008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D256143-1097-47B7-8EC5-A7F67EA67B6A}"/>
              </a:ext>
            </a:extLst>
          </p:cNvPr>
          <p:cNvSpPr txBox="1"/>
          <p:nvPr/>
        </p:nvSpPr>
        <p:spPr>
          <a:xfrm>
            <a:off x="4519423" y="303432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o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511FFED-719A-40D7-A322-A550AA46421E}"/>
              </a:ext>
            </a:extLst>
          </p:cNvPr>
          <p:cNvSpPr txBox="1"/>
          <p:nvPr/>
        </p:nvSpPr>
        <p:spPr>
          <a:xfrm>
            <a:off x="5720439" y="26725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v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80B97EE-2189-4928-A575-95D0BAE1C2B5}"/>
              </a:ext>
            </a:extLst>
          </p:cNvPr>
          <p:cNvCxnSpPr>
            <a:cxnSpLocks/>
          </p:cNvCxnSpPr>
          <p:nvPr/>
        </p:nvCxnSpPr>
        <p:spPr>
          <a:xfrm>
            <a:off x="6816080" y="1268760"/>
            <a:ext cx="3613284" cy="0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B77D40-9927-4610-97F2-C8804941F991}"/>
              </a:ext>
            </a:extLst>
          </p:cNvPr>
          <p:cNvSpPr txBox="1"/>
          <p:nvPr/>
        </p:nvSpPr>
        <p:spPr>
          <a:xfrm>
            <a:off x="6456042" y="9807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8FDFB0E-5641-4A15-A04D-19F64EB7EBE5}"/>
              </a:ext>
            </a:extLst>
          </p:cNvPr>
          <p:cNvSpPr txBox="1"/>
          <p:nvPr/>
        </p:nvSpPr>
        <p:spPr>
          <a:xfrm>
            <a:off x="10128448" y="89370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0A184D7-93BA-4969-87C1-24307EDE34A6}"/>
              </a:ext>
            </a:extLst>
          </p:cNvPr>
          <p:cNvSpPr txBox="1"/>
          <p:nvPr/>
        </p:nvSpPr>
        <p:spPr>
          <a:xfrm>
            <a:off x="6447607" y="53088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1A788FF-EDA0-4BCF-AC84-DFDA50B797BE}"/>
              </a:ext>
            </a:extLst>
          </p:cNvPr>
          <p:cNvCxnSpPr>
            <a:cxnSpLocks/>
            <a:endCxn id="4" idx="4"/>
          </p:cNvCxnSpPr>
          <p:nvPr/>
        </p:nvCxnSpPr>
        <p:spPr>
          <a:xfrm>
            <a:off x="4707203" y="2780928"/>
            <a:ext cx="7761" cy="6987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D7A887C-28B1-4090-959E-E00C73B47C37}"/>
              </a:ext>
            </a:extLst>
          </p:cNvPr>
          <p:cNvCxnSpPr>
            <a:cxnSpLocks/>
          </p:cNvCxnSpPr>
          <p:nvPr/>
        </p:nvCxnSpPr>
        <p:spPr>
          <a:xfrm flipV="1">
            <a:off x="6825139" y="3429000"/>
            <a:ext cx="1550352" cy="72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7152AF6-D59E-41D9-AFAA-6420ECAE61B0}"/>
              </a:ext>
            </a:extLst>
          </p:cNvPr>
          <p:cNvCxnSpPr>
            <a:cxnSpLocks/>
          </p:cNvCxnSpPr>
          <p:nvPr/>
        </p:nvCxnSpPr>
        <p:spPr>
          <a:xfrm>
            <a:off x="7968208" y="1263034"/>
            <a:ext cx="0" cy="2173221"/>
          </a:xfrm>
          <a:prstGeom prst="line">
            <a:avLst/>
          </a:prstGeom>
          <a:ln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4175C48-1001-4265-AC8A-B1D3311872AC}"/>
              </a:ext>
            </a:extLst>
          </p:cNvPr>
          <p:cNvSpPr txBox="1"/>
          <p:nvPr/>
        </p:nvSpPr>
        <p:spPr>
          <a:xfrm>
            <a:off x="7984729" y="2340158"/>
            <a:ext cx="55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S</a:t>
            </a:r>
            <a:r>
              <a:rPr lang="es-ES" baseline="-25000" dirty="0" err="1">
                <a:solidFill>
                  <a:schemeClr val="accent1"/>
                </a:solidFill>
              </a:rPr>
              <a:t>x</a:t>
            </a:r>
            <a:r>
              <a:rPr lang="es-ES" dirty="0">
                <a:solidFill>
                  <a:schemeClr val="accent1"/>
                </a:solidFill>
              </a:rPr>
              <a:t>/2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D4B2911-8972-43FC-9371-1423708C245C}"/>
              </a:ext>
            </a:extLst>
          </p:cNvPr>
          <p:cNvSpPr txBox="1"/>
          <p:nvPr/>
        </p:nvSpPr>
        <p:spPr>
          <a:xfrm>
            <a:off x="8273225" y="116632"/>
            <a:ext cx="3727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Líneas tras el </a:t>
            </a:r>
            <a:r>
              <a:rPr lang="es-ES" sz="2400" b="1"/>
              <a:t>punto de </a:t>
            </a:r>
            <a:r>
              <a:rPr lang="es-ES" sz="2400" b="1" dirty="0"/>
              <a:t>vista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BC43D18D-7DFC-414B-844C-F0FCD7016D50}"/>
              </a:ext>
            </a:extLst>
          </p:cNvPr>
          <p:cNvSpPr/>
          <p:nvPr/>
        </p:nvSpPr>
        <p:spPr>
          <a:xfrm>
            <a:off x="3313457" y="1815475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820BB31-CD2C-469B-A3B5-C54A258E6937}"/>
              </a:ext>
            </a:extLst>
          </p:cNvPr>
          <p:cNvCxnSpPr>
            <a:cxnSpLocks/>
            <a:stCxn id="2" idx="1"/>
            <a:endCxn id="5" idx="1"/>
          </p:cNvCxnSpPr>
          <p:nvPr/>
        </p:nvCxnSpPr>
        <p:spPr>
          <a:xfrm>
            <a:off x="3330774" y="1830318"/>
            <a:ext cx="5544617" cy="3053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C3B11A2D-8FB1-4D14-93D7-1EA8241F99A9}"/>
              </a:ext>
            </a:extLst>
          </p:cNvPr>
          <p:cNvSpPr/>
          <p:nvPr/>
        </p:nvSpPr>
        <p:spPr>
          <a:xfrm>
            <a:off x="6744072" y="3687683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44FD675-C718-4872-B1BC-E7B5051E562E}"/>
              </a:ext>
            </a:extLst>
          </p:cNvPr>
          <p:cNvSpPr txBox="1"/>
          <p:nvPr/>
        </p:nvSpPr>
        <p:spPr>
          <a:xfrm>
            <a:off x="2996128" y="1446143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5864E45-8CAE-4D12-8E65-73E3B2FE92D2}"/>
              </a:ext>
            </a:extLst>
          </p:cNvPr>
          <p:cNvSpPr txBox="1"/>
          <p:nvPr/>
        </p:nvSpPr>
        <p:spPr>
          <a:xfrm>
            <a:off x="6839194" y="3403462"/>
            <a:ext cx="93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3</a:t>
            </a:r>
            <a:r>
              <a:rPr lang="es-ES" dirty="0">
                <a:solidFill>
                  <a:schemeClr val="accent1"/>
                </a:solidFill>
              </a:rPr>
              <a:t>=p’</a:t>
            </a:r>
            <a:r>
              <a:rPr lang="es-ES" baseline="-25000" dirty="0">
                <a:solidFill>
                  <a:schemeClr val="accent1"/>
                </a:solidFill>
              </a:rPr>
              <a:t>3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1D7892D-902D-4CD7-AA00-FE7EA9CC4CA9}"/>
              </a:ext>
            </a:extLst>
          </p:cNvPr>
          <p:cNvCxnSpPr>
            <a:stCxn id="2" idx="7"/>
          </p:cNvCxnSpPr>
          <p:nvPr/>
        </p:nvCxnSpPr>
        <p:spPr>
          <a:xfrm flipV="1">
            <a:off x="3414387" y="1815475"/>
            <a:ext cx="3393260" cy="1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9E88BAD-2843-4027-A56C-4548DA9D181A}"/>
              </a:ext>
            </a:extLst>
          </p:cNvPr>
          <p:cNvCxnSpPr>
            <a:cxnSpLocks/>
          </p:cNvCxnSpPr>
          <p:nvPr/>
        </p:nvCxnSpPr>
        <p:spPr>
          <a:xfrm flipH="1">
            <a:off x="1559496" y="1268760"/>
            <a:ext cx="5184578" cy="3135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672866F-F177-4A55-BEE0-B3249522E488}"/>
              </a:ext>
            </a:extLst>
          </p:cNvPr>
          <p:cNvCxnSpPr>
            <a:cxnSpLocks/>
          </p:cNvCxnSpPr>
          <p:nvPr/>
        </p:nvCxnSpPr>
        <p:spPr>
          <a:xfrm flipH="1" flipV="1">
            <a:off x="1559496" y="1844824"/>
            <a:ext cx="1771278" cy="1484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9E790E5B-8FEB-4DCD-9841-132FE75EC3A0}"/>
              </a:ext>
            </a:extLst>
          </p:cNvPr>
          <p:cNvCxnSpPr/>
          <p:nvPr/>
        </p:nvCxnSpPr>
        <p:spPr>
          <a:xfrm>
            <a:off x="2207568" y="1300118"/>
            <a:ext cx="0" cy="559549"/>
          </a:xfrm>
          <a:prstGeom prst="line">
            <a:avLst/>
          </a:prstGeom>
          <a:ln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13CA211-1C4B-424A-A4D2-CE6897B13353}"/>
              </a:ext>
            </a:extLst>
          </p:cNvPr>
          <p:cNvCxnSpPr>
            <a:stCxn id="5" idx="0"/>
          </p:cNvCxnSpPr>
          <p:nvPr/>
        </p:nvCxnSpPr>
        <p:spPr>
          <a:xfrm flipH="1">
            <a:off x="2279576" y="4869160"/>
            <a:ext cx="6637622" cy="1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A794CF41-9A08-4996-BAEA-5DE0C3C719F8}"/>
              </a:ext>
            </a:extLst>
          </p:cNvPr>
          <p:cNvCxnSpPr>
            <a:cxnSpLocks/>
          </p:cNvCxnSpPr>
          <p:nvPr/>
        </p:nvCxnSpPr>
        <p:spPr>
          <a:xfrm>
            <a:off x="2711624" y="1285275"/>
            <a:ext cx="0" cy="3598728"/>
          </a:xfrm>
          <a:prstGeom prst="line">
            <a:avLst/>
          </a:prstGeom>
          <a:ln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F169FE0D-E5D4-4F8F-A2DE-45A39605E621}"/>
              </a:ext>
            </a:extLst>
          </p:cNvPr>
          <p:cNvCxnSpPr>
            <a:endCxn id="2" idx="7"/>
          </p:cNvCxnSpPr>
          <p:nvPr/>
        </p:nvCxnSpPr>
        <p:spPr>
          <a:xfrm>
            <a:off x="3407066" y="1446143"/>
            <a:ext cx="7321" cy="3841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01A388AD-2EED-431D-8789-C0304373CC5B}"/>
              </a:ext>
            </a:extLst>
          </p:cNvPr>
          <p:cNvCxnSpPr>
            <a:cxnSpLocks/>
          </p:cNvCxnSpPr>
          <p:nvPr/>
        </p:nvCxnSpPr>
        <p:spPr>
          <a:xfrm flipV="1">
            <a:off x="3407066" y="1556792"/>
            <a:ext cx="3418073" cy="2009"/>
          </a:xfrm>
          <a:prstGeom prst="line">
            <a:avLst/>
          </a:prstGeom>
          <a:ln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B27BF1F2-FA93-41AF-87C2-EE015F78E4D2}"/>
              </a:ext>
            </a:extLst>
          </p:cNvPr>
          <p:cNvCxnSpPr>
            <a:cxnSpLocks/>
          </p:cNvCxnSpPr>
          <p:nvPr/>
        </p:nvCxnSpPr>
        <p:spPr>
          <a:xfrm flipV="1">
            <a:off x="6839194" y="5307812"/>
            <a:ext cx="2077225" cy="1004"/>
          </a:xfrm>
          <a:prstGeom prst="line">
            <a:avLst/>
          </a:prstGeom>
          <a:ln>
            <a:prstDash val="sysDot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FB401D9E-0594-43FE-B518-C2A1E7297CF1}"/>
              </a:ext>
            </a:extLst>
          </p:cNvPr>
          <p:cNvCxnSpPr>
            <a:cxnSpLocks/>
          </p:cNvCxnSpPr>
          <p:nvPr/>
        </p:nvCxnSpPr>
        <p:spPr>
          <a:xfrm>
            <a:off x="8918656" y="4919838"/>
            <a:ext cx="5628" cy="66940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0AFEFAF-B279-4FB9-8AC9-338523F4153E}"/>
              </a:ext>
            </a:extLst>
          </p:cNvPr>
          <p:cNvSpPr txBox="1"/>
          <p:nvPr/>
        </p:nvSpPr>
        <p:spPr>
          <a:xfrm>
            <a:off x="1843189" y="1350060"/>
            <a:ext cx="56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1x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780368-B006-4DC8-86FB-D3B24AF96538}"/>
              </a:ext>
            </a:extLst>
          </p:cNvPr>
          <p:cNvSpPr txBox="1"/>
          <p:nvPr/>
        </p:nvSpPr>
        <p:spPr>
          <a:xfrm>
            <a:off x="2207568" y="2719422"/>
            <a:ext cx="56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1y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DD2BF54-B39B-414D-A21E-6A4DF24151D5}"/>
              </a:ext>
            </a:extLst>
          </p:cNvPr>
          <p:cNvSpPr txBox="1"/>
          <p:nvPr/>
        </p:nvSpPr>
        <p:spPr>
          <a:xfrm>
            <a:off x="7777941" y="5292486"/>
            <a:ext cx="56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2z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29B8575-C45F-41D2-873A-E6D9B953108E}"/>
              </a:ext>
            </a:extLst>
          </p:cNvPr>
          <p:cNvSpPr txBox="1"/>
          <p:nvPr/>
        </p:nvSpPr>
        <p:spPr>
          <a:xfrm>
            <a:off x="4774087" y="1451506"/>
            <a:ext cx="563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1z</a:t>
            </a:r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3190066E-7A09-4B21-B4D9-0D8F25F02B70}"/>
              </a:ext>
            </a:extLst>
          </p:cNvPr>
          <p:cNvCxnSpPr>
            <a:cxnSpLocks/>
          </p:cNvCxnSpPr>
          <p:nvPr/>
        </p:nvCxnSpPr>
        <p:spPr>
          <a:xfrm flipV="1">
            <a:off x="6816080" y="3718471"/>
            <a:ext cx="2160241" cy="5817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DA4041DC-8CDB-48EA-A04A-026FF3D20C15}"/>
              </a:ext>
            </a:extLst>
          </p:cNvPr>
          <p:cNvCxnSpPr>
            <a:cxnSpLocks/>
          </p:cNvCxnSpPr>
          <p:nvPr/>
        </p:nvCxnSpPr>
        <p:spPr>
          <a:xfrm flipH="1">
            <a:off x="8688297" y="1274487"/>
            <a:ext cx="13270" cy="2442545"/>
          </a:xfrm>
          <a:prstGeom prst="line">
            <a:avLst/>
          </a:prstGeom>
          <a:ln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742C997-555C-45A1-A994-F3C65708D3E1}"/>
              </a:ext>
            </a:extLst>
          </p:cNvPr>
          <p:cNvSpPr txBox="1"/>
          <p:nvPr/>
        </p:nvSpPr>
        <p:spPr>
          <a:xfrm>
            <a:off x="8704817" y="2620935"/>
            <a:ext cx="55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3x</a:t>
            </a:r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593DAE12-78EF-4ABE-9249-9CBC365A32D9}"/>
              </a:ext>
            </a:extLst>
          </p:cNvPr>
          <p:cNvCxnSpPr>
            <a:stCxn id="4" idx="6"/>
          </p:cNvCxnSpPr>
          <p:nvPr/>
        </p:nvCxnSpPr>
        <p:spPr>
          <a:xfrm flipV="1">
            <a:off x="4774087" y="1284439"/>
            <a:ext cx="2065107" cy="2144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Elipse 71">
            <a:extLst>
              <a:ext uri="{FF2B5EF4-FFF2-40B4-BE49-F238E27FC236}">
                <a16:creationId xmlns:a16="http://schemas.microsoft.com/office/drawing/2014/main" id="{89D375E6-DF8D-4C18-ACCF-2E5B27F3123D}"/>
              </a:ext>
            </a:extLst>
          </p:cNvPr>
          <p:cNvSpPr/>
          <p:nvPr/>
        </p:nvSpPr>
        <p:spPr>
          <a:xfrm>
            <a:off x="5257673" y="2852936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94FFC5CB-7C1B-44FF-A81A-4B1AEE1AC086}"/>
              </a:ext>
            </a:extLst>
          </p:cNvPr>
          <p:cNvSpPr txBox="1"/>
          <p:nvPr/>
        </p:nvSpPr>
        <p:spPr>
          <a:xfrm>
            <a:off x="5088283" y="2466732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ED494F70-D854-430E-A5F9-5521F7FB7126}"/>
              </a:ext>
            </a:extLst>
          </p:cNvPr>
          <p:cNvSpPr txBox="1"/>
          <p:nvPr/>
        </p:nvSpPr>
        <p:spPr>
          <a:xfrm>
            <a:off x="6765190" y="836712"/>
            <a:ext cx="55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p’</a:t>
            </a:r>
            <a:r>
              <a:rPr lang="es-ES" baseline="-25000" dirty="0">
                <a:solidFill>
                  <a:schemeClr val="accent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0109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3C3AD85-AFA3-4E9F-8863-9E9E6CE48356}"/>
              </a:ext>
            </a:extLst>
          </p:cNvPr>
          <p:cNvCxnSpPr>
            <a:cxnSpLocks/>
          </p:cNvCxnSpPr>
          <p:nvPr/>
        </p:nvCxnSpPr>
        <p:spPr>
          <a:xfrm flipH="1">
            <a:off x="6807647" y="1268760"/>
            <a:ext cx="8433" cy="4320480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7BFF755B-D8B4-4A75-B9A6-704179CC632C}"/>
              </a:ext>
            </a:extLst>
          </p:cNvPr>
          <p:cNvSpPr/>
          <p:nvPr/>
        </p:nvSpPr>
        <p:spPr>
          <a:xfrm>
            <a:off x="4609601" y="3399651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E83C73F-1037-46A9-BBE1-6228F9878D18}"/>
              </a:ext>
            </a:extLst>
          </p:cNvPr>
          <p:cNvCxnSpPr>
            <a:cxnSpLocks/>
          </p:cNvCxnSpPr>
          <p:nvPr/>
        </p:nvCxnSpPr>
        <p:spPr>
          <a:xfrm>
            <a:off x="4655840" y="2780928"/>
            <a:ext cx="2147590" cy="0"/>
          </a:xfrm>
          <a:prstGeom prst="line">
            <a:avLst/>
          </a:prstGeom>
          <a:ln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D256143-1097-47B7-8EC5-A7F67EA67B6A}"/>
              </a:ext>
            </a:extLst>
          </p:cNvPr>
          <p:cNvSpPr txBox="1"/>
          <p:nvPr/>
        </p:nvSpPr>
        <p:spPr>
          <a:xfrm>
            <a:off x="4519423" y="303432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o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511FFED-719A-40D7-A322-A550AA46421E}"/>
              </a:ext>
            </a:extLst>
          </p:cNvPr>
          <p:cNvSpPr txBox="1"/>
          <p:nvPr/>
        </p:nvSpPr>
        <p:spPr>
          <a:xfrm>
            <a:off x="5403216" y="2415696"/>
            <a:ext cx="94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w/2</a:t>
            </a:r>
          </a:p>
          <a:p>
            <a:endParaRPr lang="es-ES" dirty="0">
              <a:solidFill>
                <a:schemeClr val="accent1"/>
              </a:solidFill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80B97EE-2189-4928-A575-95D0BAE1C2B5}"/>
              </a:ext>
            </a:extLst>
          </p:cNvPr>
          <p:cNvCxnSpPr>
            <a:cxnSpLocks/>
          </p:cNvCxnSpPr>
          <p:nvPr/>
        </p:nvCxnSpPr>
        <p:spPr>
          <a:xfrm>
            <a:off x="6816080" y="1268760"/>
            <a:ext cx="4320480" cy="0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B77D40-9927-4610-97F2-C8804941F991}"/>
              </a:ext>
            </a:extLst>
          </p:cNvPr>
          <p:cNvSpPr txBox="1"/>
          <p:nvPr/>
        </p:nvSpPr>
        <p:spPr>
          <a:xfrm>
            <a:off x="6456042" y="9807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8FDFB0E-5641-4A15-A04D-19F64EB7EBE5}"/>
              </a:ext>
            </a:extLst>
          </p:cNvPr>
          <p:cNvSpPr txBox="1"/>
          <p:nvPr/>
        </p:nvSpPr>
        <p:spPr>
          <a:xfrm>
            <a:off x="10789350" y="8793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0A184D7-93BA-4969-87C1-24307EDE34A6}"/>
              </a:ext>
            </a:extLst>
          </p:cNvPr>
          <p:cNvSpPr txBox="1"/>
          <p:nvPr/>
        </p:nvSpPr>
        <p:spPr>
          <a:xfrm>
            <a:off x="6447607" y="53088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4175C48-1001-4265-AC8A-B1D3311872AC}"/>
              </a:ext>
            </a:extLst>
          </p:cNvPr>
          <p:cNvSpPr txBox="1"/>
          <p:nvPr/>
        </p:nvSpPr>
        <p:spPr>
          <a:xfrm>
            <a:off x="7218392" y="1987083"/>
            <a:ext cx="55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w/2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D4B2911-8972-43FC-9371-1423708C245C}"/>
              </a:ext>
            </a:extLst>
          </p:cNvPr>
          <p:cNvSpPr txBox="1"/>
          <p:nvPr/>
        </p:nvSpPr>
        <p:spPr>
          <a:xfrm>
            <a:off x="5353646" y="116632"/>
            <a:ext cx="6791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Puntos singulares de las líneas tras el punto de vista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EB081C6-5EEF-42DD-9A91-D9521407CA44}"/>
              </a:ext>
            </a:extLst>
          </p:cNvPr>
          <p:cNvCxnSpPr/>
          <p:nvPr/>
        </p:nvCxnSpPr>
        <p:spPr>
          <a:xfrm>
            <a:off x="2495600" y="1263034"/>
            <a:ext cx="435848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475ACCB-1212-41F8-B5DB-F05BE3898AD4}"/>
              </a:ext>
            </a:extLst>
          </p:cNvPr>
          <p:cNvCxnSpPr>
            <a:cxnSpLocks/>
          </p:cNvCxnSpPr>
          <p:nvPr/>
        </p:nvCxnSpPr>
        <p:spPr>
          <a:xfrm>
            <a:off x="2495600" y="1263034"/>
            <a:ext cx="0" cy="432620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C31AE70-9E2D-418C-98A9-13746A5F929A}"/>
              </a:ext>
            </a:extLst>
          </p:cNvPr>
          <p:cNvCxnSpPr/>
          <p:nvPr/>
        </p:nvCxnSpPr>
        <p:spPr>
          <a:xfrm>
            <a:off x="2495600" y="5589240"/>
            <a:ext cx="4358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27DF309-DE46-4F3D-9AAC-215C5C527873}"/>
              </a:ext>
            </a:extLst>
          </p:cNvPr>
          <p:cNvCxnSpPr/>
          <p:nvPr/>
        </p:nvCxnSpPr>
        <p:spPr>
          <a:xfrm>
            <a:off x="4655840" y="1263034"/>
            <a:ext cx="0" cy="432620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E8F2E86-F532-4DD0-ACB7-AE468B5FD969}"/>
              </a:ext>
            </a:extLst>
          </p:cNvPr>
          <p:cNvCxnSpPr/>
          <p:nvPr/>
        </p:nvCxnSpPr>
        <p:spPr>
          <a:xfrm>
            <a:off x="2495600" y="3429000"/>
            <a:ext cx="432048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79810E3D-3C8F-44D2-BD24-4A53ABFE0E0A}"/>
              </a:ext>
            </a:extLst>
          </p:cNvPr>
          <p:cNvCxnSpPr/>
          <p:nvPr/>
        </p:nvCxnSpPr>
        <p:spPr>
          <a:xfrm>
            <a:off x="11136560" y="1265897"/>
            <a:ext cx="0" cy="432620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FB2F0A2A-961B-4749-8A81-88DD7E012A67}"/>
              </a:ext>
            </a:extLst>
          </p:cNvPr>
          <p:cNvCxnSpPr>
            <a:cxnSpLocks/>
          </p:cNvCxnSpPr>
          <p:nvPr/>
        </p:nvCxnSpPr>
        <p:spPr>
          <a:xfrm>
            <a:off x="6854081" y="5589240"/>
            <a:ext cx="4282479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84908F11-00DE-411E-8CC0-210B56FFC35B}"/>
              </a:ext>
            </a:extLst>
          </p:cNvPr>
          <p:cNvCxnSpPr>
            <a:cxnSpLocks/>
          </p:cNvCxnSpPr>
          <p:nvPr/>
        </p:nvCxnSpPr>
        <p:spPr>
          <a:xfrm flipV="1">
            <a:off x="6778080" y="3421842"/>
            <a:ext cx="4366913" cy="7159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E92A8232-383E-48D4-BC07-E47F07D7A6C6}"/>
              </a:ext>
            </a:extLst>
          </p:cNvPr>
          <p:cNvCxnSpPr/>
          <p:nvPr/>
        </p:nvCxnSpPr>
        <p:spPr>
          <a:xfrm>
            <a:off x="8976320" y="1240558"/>
            <a:ext cx="0" cy="432620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6FE815EC-3FBB-479E-BA55-EC85EACE78CC}"/>
              </a:ext>
            </a:extLst>
          </p:cNvPr>
          <p:cNvCxnSpPr>
            <a:cxnSpLocks/>
          </p:cNvCxnSpPr>
          <p:nvPr/>
        </p:nvCxnSpPr>
        <p:spPr>
          <a:xfrm>
            <a:off x="2511076" y="1286646"/>
            <a:ext cx="4267004" cy="430259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DDBC3A8B-4E95-4974-8253-10FA531B0BB3}"/>
              </a:ext>
            </a:extLst>
          </p:cNvPr>
          <p:cNvSpPr txBox="1"/>
          <p:nvPr/>
        </p:nvSpPr>
        <p:spPr>
          <a:xfrm>
            <a:off x="2778641" y="3909335"/>
            <a:ext cx="118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r</a:t>
            </a:r>
            <a:r>
              <a:rPr lang="es-ES" baseline="-25000" dirty="0">
                <a:solidFill>
                  <a:schemeClr val="accent1"/>
                </a:solidFill>
              </a:rPr>
              <a:t>t1</a:t>
            </a:r>
            <a:r>
              <a:rPr lang="es-ES" dirty="0">
                <a:solidFill>
                  <a:schemeClr val="accent1"/>
                </a:solidFill>
              </a:rPr>
              <a:t>≡ </a:t>
            </a:r>
            <a:r>
              <a:rPr lang="es-ES" dirty="0" err="1">
                <a:solidFill>
                  <a:schemeClr val="accent1"/>
                </a:solidFill>
              </a:rPr>
              <a:t>p</a:t>
            </a:r>
            <a:r>
              <a:rPr lang="es-ES" baseline="-25000" dirty="0" err="1">
                <a:solidFill>
                  <a:schemeClr val="accent1"/>
                </a:solidFill>
              </a:rPr>
              <a:t>x</a:t>
            </a:r>
            <a:r>
              <a:rPr lang="es-ES" dirty="0">
                <a:solidFill>
                  <a:schemeClr val="accent1"/>
                </a:solidFill>
              </a:rPr>
              <a:t>=-</a:t>
            </a:r>
            <a:r>
              <a:rPr lang="es-ES" dirty="0" err="1">
                <a:solidFill>
                  <a:schemeClr val="accent1"/>
                </a:solidFill>
              </a:rPr>
              <a:t>p</a:t>
            </a:r>
            <a:r>
              <a:rPr lang="es-ES" baseline="-25000" dirty="0" err="1">
                <a:solidFill>
                  <a:schemeClr val="accent1"/>
                </a:solidFill>
              </a:rPr>
              <a:t>z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F654ACFF-C152-4D4D-A6D2-0808C778577A}"/>
              </a:ext>
            </a:extLst>
          </p:cNvPr>
          <p:cNvCxnSpPr>
            <a:cxnSpLocks/>
          </p:cNvCxnSpPr>
          <p:nvPr/>
        </p:nvCxnSpPr>
        <p:spPr>
          <a:xfrm flipV="1">
            <a:off x="2501951" y="1286646"/>
            <a:ext cx="4301479" cy="430259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7640B07D-6674-4161-8EE4-4DD9E09293D4}"/>
              </a:ext>
            </a:extLst>
          </p:cNvPr>
          <p:cNvSpPr txBox="1"/>
          <p:nvPr/>
        </p:nvSpPr>
        <p:spPr>
          <a:xfrm>
            <a:off x="3013286" y="1457639"/>
            <a:ext cx="1498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r</a:t>
            </a:r>
            <a:r>
              <a:rPr lang="es-ES" baseline="-25000" dirty="0">
                <a:solidFill>
                  <a:schemeClr val="accent1"/>
                </a:solidFill>
              </a:rPr>
              <a:t>t3</a:t>
            </a:r>
            <a:r>
              <a:rPr lang="es-ES" dirty="0">
                <a:solidFill>
                  <a:schemeClr val="accent1"/>
                </a:solidFill>
              </a:rPr>
              <a:t>≡p</a:t>
            </a:r>
            <a:r>
              <a:rPr lang="es-ES" baseline="-25000" dirty="0">
                <a:solidFill>
                  <a:schemeClr val="accent1"/>
                </a:solidFill>
              </a:rPr>
              <a:t>x</a:t>
            </a:r>
            <a:r>
              <a:rPr lang="es-ES" dirty="0">
                <a:solidFill>
                  <a:schemeClr val="accent1"/>
                </a:solidFill>
              </a:rPr>
              <a:t>=</a:t>
            </a:r>
            <a:r>
              <a:rPr lang="es-ES" dirty="0" err="1">
                <a:solidFill>
                  <a:schemeClr val="accent1"/>
                </a:solidFill>
              </a:rPr>
              <a:t>w+p</a:t>
            </a:r>
            <a:r>
              <a:rPr lang="es-ES" baseline="-25000" dirty="0" err="1">
                <a:solidFill>
                  <a:schemeClr val="accent1"/>
                </a:solidFill>
              </a:rPr>
              <a:t>z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id="{3CCE0B36-EE8D-4E3A-9FF8-74935AE482BB}"/>
              </a:ext>
            </a:extLst>
          </p:cNvPr>
          <p:cNvCxnSpPr/>
          <p:nvPr/>
        </p:nvCxnSpPr>
        <p:spPr>
          <a:xfrm>
            <a:off x="7176120" y="1263034"/>
            <a:ext cx="0" cy="2165966"/>
          </a:xfrm>
          <a:prstGeom prst="line">
            <a:avLst/>
          </a:prstGeom>
          <a:ln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57D5C731-6584-492D-9294-721FA74FF154}"/>
              </a:ext>
            </a:extLst>
          </p:cNvPr>
          <p:cNvCxnSpPr>
            <a:cxnSpLocks/>
          </p:cNvCxnSpPr>
          <p:nvPr/>
        </p:nvCxnSpPr>
        <p:spPr>
          <a:xfrm flipH="1">
            <a:off x="3391484" y="4096000"/>
            <a:ext cx="4908359" cy="61570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EE08C912-7CF0-41D8-BDDA-9BF8A4CCCDFF}"/>
              </a:ext>
            </a:extLst>
          </p:cNvPr>
          <p:cNvCxnSpPr>
            <a:cxnSpLocks/>
          </p:cNvCxnSpPr>
          <p:nvPr/>
        </p:nvCxnSpPr>
        <p:spPr>
          <a:xfrm flipH="1" flipV="1">
            <a:off x="3359696" y="2103384"/>
            <a:ext cx="4968554" cy="5466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ipse 105">
            <a:extLst>
              <a:ext uri="{FF2B5EF4-FFF2-40B4-BE49-F238E27FC236}">
                <a16:creationId xmlns:a16="http://schemas.microsoft.com/office/drawing/2014/main" id="{9236FEAA-4DAC-44FE-9666-7F0661D86826}"/>
              </a:ext>
            </a:extLst>
          </p:cNvPr>
          <p:cNvSpPr/>
          <p:nvPr/>
        </p:nvSpPr>
        <p:spPr>
          <a:xfrm>
            <a:off x="8321270" y="2618430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7" name="Elipse 106">
            <a:extLst>
              <a:ext uri="{FF2B5EF4-FFF2-40B4-BE49-F238E27FC236}">
                <a16:creationId xmlns:a16="http://schemas.microsoft.com/office/drawing/2014/main" id="{7C54C696-6F35-4256-AC67-69440A7E3596}"/>
              </a:ext>
            </a:extLst>
          </p:cNvPr>
          <p:cNvSpPr/>
          <p:nvPr/>
        </p:nvSpPr>
        <p:spPr>
          <a:xfrm>
            <a:off x="8259720" y="4043123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id="{E8C16721-36CB-4B75-A90C-4E3DC40143F8}"/>
              </a:ext>
            </a:extLst>
          </p:cNvPr>
          <p:cNvSpPr/>
          <p:nvPr/>
        </p:nvSpPr>
        <p:spPr>
          <a:xfrm>
            <a:off x="3298844" y="2061461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F5CDCFE2-9550-4FA9-8987-37B694C73B25}"/>
              </a:ext>
            </a:extLst>
          </p:cNvPr>
          <p:cNvSpPr/>
          <p:nvPr/>
        </p:nvSpPr>
        <p:spPr>
          <a:xfrm>
            <a:off x="3336578" y="4654800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E65EE32-3D89-426A-B2E2-21EE4E6927F4}"/>
              </a:ext>
            </a:extLst>
          </p:cNvPr>
          <p:cNvCxnSpPr/>
          <p:nvPr/>
        </p:nvCxnSpPr>
        <p:spPr>
          <a:xfrm flipH="1">
            <a:off x="3791744" y="1840916"/>
            <a:ext cx="5328592" cy="248214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7C8685C9-D935-4728-B435-16AFE314D28E}"/>
              </a:ext>
            </a:extLst>
          </p:cNvPr>
          <p:cNvSpPr/>
          <p:nvPr/>
        </p:nvSpPr>
        <p:spPr>
          <a:xfrm>
            <a:off x="9061212" y="1779000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0C8272E-9FB0-4706-9DDF-1CB313A5040C}"/>
              </a:ext>
            </a:extLst>
          </p:cNvPr>
          <p:cNvSpPr/>
          <p:nvPr/>
        </p:nvSpPr>
        <p:spPr>
          <a:xfrm>
            <a:off x="3732621" y="4287122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CEED2AB-22E5-4DC0-8982-4864636DD964}"/>
              </a:ext>
            </a:extLst>
          </p:cNvPr>
          <p:cNvCxnSpPr/>
          <p:nvPr/>
        </p:nvCxnSpPr>
        <p:spPr>
          <a:xfrm>
            <a:off x="3863752" y="2579852"/>
            <a:ext cx="5300187" cy="272896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37A680D5-1728-4992-9A7D-C8986041AEA3}"/>
              </a:ext>
            </a:extLst>
          </p:cNvPr>
          <p:cNvSpPr/>
          <p:nvPr/>
        </p:nvSpPr>
        <p:spPr>
          <a:xfrm>
            <a:off x="9082261" y="5253950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005C0B82-1B04-42C0-AEF8-F3F545A3C66C}"/>
              </a:ext>
            </a:extLst>
          </p:cNvPr>
          <p:cNvSpPr/>
          <p:nvPr/>
        </p:nvSpPr>
        <p:spPr>
          <a:xfrm>
            <a:off x="3748141" y="2541796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FC8486B-632A-4E0F-8671-1229F6EF98D9}"/>
              </a:ext>
            </a:extLst>
          </p:cNvPr>
          <p:cNvSpPr txBox="1"/>
          <p:nvPr/>
        </p:nvSpPr>
        <p:spPr>
          <a:xfrm>
            <a:off x="4856173" y="2061172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0070C0"/>
                </a:solidFill>
              </a:rPr>
              <a:t>Ejemplo 1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9774E07-09A3-4EC2-B491-6BD00514E422}"/>
              </a:ext>
            </a:extLst>
          </p:cNvPr>
          <p:cNvSpPr txBox="1"/>
          <p:nvPr/>
        </p:nvSpPr>
        <p:spPr>
          <a:xfrm>
            <a:off x="5431781" y="2996952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0070C0"/>
                </a:solidFill>
              </a:rPr>
              <a:t>Ejemplo 2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8AB67FC-5046-4E2E-8140-A9CDEF37B0DF}"/>
              </a:ext>
            </a:extLst>
          </p:cNvPr>
          <p:cNvSpPr txBox="1"/>
          <p:nvPr/>
        </p:nvSpPr>
        <p:spPr>
          <a:xfrm>
            <a:off x="5447928" y="3717032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0070C0"/>
                </a:solidFill>
              </a:rPr>
              <a:t>Ejemplo 3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D97A66C-6254-4618-8B8C-40ABAA3A0C41}"/>
              </a:ext>
            </a:extLst>
          </p:cNvPr>
          <p:cNvSpPr txBox="1"/>
          <p:nvPr/>
        </p:nvSpPr>
        <p:spPr>
          <a:xfrm>
            <a:off x="4511824" y="4581128"/>
            <a:ext cx="808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solidFill>
                  <a:srgbClr val="0070C0"/>
                </a:solidFill>
              </a:rPr>
              <a:t>Ejemplo 4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7396AE66-E6D2-4676-8C8C-E607539133EE}"/>
              </a:ext>
            </a:extLst>
          </p:cNvPr>
          <p:cNvSpPr txBox="1"/>
          <p:nvPr/>
        </p:nvSpPr>
        <p:spPr>
          <a:xfrm>
            <a:off x="5460812" y="1460346"/>
            <a:ext cx="126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r</a:t>
            </a:r>
            <a:r>
              <a:rPr lang="es-ES" baseline="-25000" dirty="0">
                <a:solidFill>
                  <a:schemeClr val="accent1"/>
                </a:solidFill>
              </a:rPr>
              <a:t>t1</a:t>
            </a:r>
            <a:r>
              <a:rPr lang="es-ES" dirty="0">
                <a:solidFill>
                  <a:schemeClr val="accent1"/>
                </a:solidFill>
              </a:rPr>
              <a:t>≡ </a:t>
            </a:r>
            <a:r>
              <a:rPr lang="es-ES" dirty="0" err="1">
                <a:solidFill>
                  <a:schemeClr val="accent1"/>
                </a:solidFill>
              </a:rPr>
              <a:t>p</a:t>
            </a:r>
            <a:r>
              <a:rPr lang="es-ES" baseline="-25000" dirty="0" err="1">
                <a:solidFill>
                  <a:schemeClr val="accent1"/>
                </a:solidFill>
              </a:rPr>
              <a:t>x</a:t>
            </a:r>
            <a:r>
              <a:rPr lang="es-ES" dirty="0">
                <a:solidFill>
                  <a:schemeClr val="accent1"/>
                </a:solidFill>
              </a:rPr>
              <a:t>=-</a:t>
            </a:r>
            <a:r>
              <a:rPr lang="es-ES" dirty="0" err="1">
                <a:solidFill>
                  <a:schemeClr val="accent1"/>
                </a:solidFill>
              </a:rPr>
              <a:t>p</a:t>
            </a:r>
            <a:r>
              <a:rPr lang="es-ES" baseline="-25000" dirty="0" err="1">
                <a:solidFill>
                  <a:schemeClr val="accent1"/>
                </a:solidFill>
              </a:rPr>
              <a:t>z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AAC89D1-235C-404D-9F21-ED2226D6E276}"/>
              </a:ext>
            </a:extLst>
          </p:cNvPr>
          <p:cNvSpPr txBox="1"/>
          <p:nvPr/>
        </p:nvSpPr>
        <p:spPr>
          <a:xfrm>
            <a:off x="5004557" y="4935141"/>
            <a:ext cx="139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r</a:t>
            </a:r>
            <a:r>
              <a:rPr lang="es-ES" baseline="-25000" dirty="0">
                <a:solidFill>
                  <a:schemeClr val="accent1"/>
                </a:solidFill>
              </a:rPr>
              <a:t>t3</a:t>
            </a:r>
            <a:r>
              <a:rPr lang="es-ES" dirty="0">
                <a:solidFill>
                  <a:schemeClr val="accent1"/>
                </a:solidFill>
              </a:rPr>
              <a:t>≡p</a:t>
            </a:r>
            <a:r>
              <a:rPr lang="es-ES" baseline="-25000" dirty="0">
                <a:solidFill>
                  <a:schemeClr val="accent1"/>
                </a:solidFill>
              </a:rPr>
              <a:t>x</a:t>
            </a:r>
            <a:r>
              <a:rPr lang="es-ES" dirty="0">
                <a:solidFill>
                  <a:schemeClr val="accent1"/>
                </a:solidFill>
              </a:rPr>
              <a:t>=</a:t>
            </a:r>
            <a:r>
              <a:rPr lang="es-ES" dirty="0" err="1">
                <a:solidFill>
                  <a:schemeClr val="accent1"/>
                </a:solidFill>
              </a:rPr>
              <a:t>w+p</a:t>
            </a:r>
            <a:r>
              <a:rPr lang="es-ES" baseline="-25000" dirty="0" err="1">
                <a:solidFill>
                  <a:schemeClr val="accent1"/>
                </a:solidFill>
              </a:rPr>
              <a:t>z</a:t>
            </a:r>
            <a:endParaRPr lang="es-ES" baseline="-25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37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A51335E-E49B-455B-83A0-E622F370F4BF}"/>
              </a:ext>
            </a:extLst>
          </p:cNvPr>
          <p:cNvSpPr txBox="1"/>
          <p:nvPr/>
        </p:nvSpPr>
        <p:spPr>
          <a:xfrm>
            <a:off x="7694731" y="116632"/>
            <a:ext cx="4161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Polígonos tras el punto de vista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D62EA92-6E8E-4353-BF92-64F456E4474C}"/>
              </a:ext>
            </a:extLst>
          </p:cNvPr>
          <p:cNvCxnSpPr>
            <a:cxnSpLocks/>
          </p:cNvCxnSpPr>
          <p:nvPr/>
        </p:nvCxnSpPr>
        <p:spPr>
          <a:xfrm flipH="1">
            <a:off x="6807647" y="1268760"/>
            <a:ext cx="8433" cy="4320480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3EFE117-C643-4504-9B38-5CB4530A0ACB}"/>
              </a:ext>
            </a:extLst>
          </p:cNvPr>
          <p:cNvCxnSpPr>
            <a:cxnSpLocks/>
          </p:cNvCxnSpPr>
          <p:nvPr/>
        </p:nvCxnSpPr>
        <p:spPr>
          <a:xfrm>
            <a:off x="6816080" y="1268760"/>
            <a:ext cx="4320480" cy="0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61AA219-39DC-41A4-87A5-CBD03C90ADC4}"/>
              </a:ext>
            </a:extLst>
          </p:cNvPr>
          <p:cNvSpPr txBox="1"/>
          <p:nvPr/>
        </p:nvSpPr>
        <p:spPr>
          <a:xfrm>
            <a:off x="10789350" y="8793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3551DA-977D-4305-8EC1-0029EE8038D5}"/>
              </a:ext>
            </a:extLst>
          </p:cNvPr>
          <p:cNvSpPr txBox="1"/>
          <p:nvPr/>
        </p:nvSpPr>
        <p:spPr>
          <a:xfrm>
            <a:off x="6447607" y="53088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33C4B73C-3EB5-4E01-A9DA-2654CBF74D9F}"/>
              </a:ext>
            </a:extLst>
          </p:cNvPr>
          <p:cNvCxnSpPr/>
          <p:nvPr/>
        </p:nvCxnSpPr>
        <p:spPr>
          <a:xfrm>
            <a:off x="2495600" y="1263034"/>
            <a:ext cx="4358481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D4095C1-CDB6-44FF-807D-88F070316EF0}"/>
              </a:ext>
            </a:extLst>
          </p:cNvPr>
          <p:cNvCxnSpPr>
            <a:cxnSpLocks/>
          </p:cNvCxnSpPr>
          <p:nvPr/>
        </p:nvCxnSpPr>
        <p:spPr>
          <a:xfrm>
            <a:off x="2495600" y="1263034"/>
            <a:ext cx="0" cy="432620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4F6E1C5-E0DC-4F2E-A377-0D0F7E2A22B8}"/>
              </a:ext>
            </a:extLst>
          </p:cNvPr>
          <p:cNvCxnSpPr/>
          <p:nvPr/>
        </p:nvCxnSpPr>
        <p:spPr>
          <a:xfrm>
            <a:off x="2495600" y="5589240"/>
            <a:ext cx="43584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0C87BF1-DE81-44EC-B3D8-396FE1C56A8E}"/>
              </a:ext>
            </a:extLst>
          </p:cNvPr>
          <p:cNvCxnSpPr/>
          <p:nvPr/>
        </p:nvCxnSpPr>
        <p:spPr>
          <a:xfrm>
            <a:off x="2495600" y="3429000"/>
            <a:ext cx="4320480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04B1A8C-34EF-4417-AFA4-F750B792CE36}"/>
              </a:ext>
            </a:extLst>
          </p:cNvPr>
          <p:cNvCxnSpPr/>
          <p:nvPr/>
        </p:nvCxnSpPr>
        <p:spPr>
          <a:xfrm>
            <a:off x="4655840" y="1263034"/>
            <a:ext cx="0" cy="432620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2731A387-09A8-4CAC-8A6E-A4ED647B81E0}"/>
              </a:ext>
            </a:extLst>
          </p:cNvPr>
          <p:cNvSpPr/>
          <p:nvPr/>
        </p:nvSpPr>
        <p:spPr>
          <a:xfrm>
            <a:off x="4609601" y="3399651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5670CF7-B8C1-4D70-8CF7-CF6FF99EB139}"/>
              </a:ext>
            </a:extLst>
          </p:cNvPr>
          <p:cNvSpPr txBox="1"/>
          <p:nvPr/>
        </p:nvSpPr>
        <p:spPr>
          <a:xfrm>
            <a:off x="4519423" y="303432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o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A32A598-49A5-4BA2-AB92-60CA86213036}"/>
              </a:ext>
            </a:extLst>
          </p:cNvPr>
          <p:cNvCxnSpPr>
            <a:cxnSpLocks/>
          </p:cNvCxnSpPr>
          <p:nvPr/>
        </p:nvCxnSpPr>
        <p:spPr>
          <a:xfrm>
            <a:off x="4655840" y="2780928"/>
            <a:ext cx="2147590" cy="0"/>
          </a:xfrm>
          <a:prstGeom prst="line">
            <a:avLst/>
          </a:prstGeom>
          <a:ln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F89756C-BC3B-48F8-AC4C-A588DB3D4C80}"/>
              </a:ext>
            </a:extLst>
          </p:cNvPr>
          <p:cNvSpPr txBox="1"/>
          <p:nvPr/>
        </p:nvSpPr>
        <p:spPr>
          <a:xfrm>
            <a:off x="5403216" y="2415696"/>
            <a:ext cx="94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w/2</a:t>
            </a:r>
          </a:p>
          <a:p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F3DF90A-D818-45F9-85FC-61A55B6FEA49}"/>
              </a:ext>
            </a:extLst>
          </p:cNvPr>
          <p:cNvSpPr txBox="1"/>
          <p:nvPr/>
        </p:nvSpPr>
        <p:spPr>
          <a:xfrm>
            <a:off x="7218392" y="1987083"/>
            <a:ext cx="55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w/2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0E35EF47-1AB6-4CDB-B6C9-E3ED7B30E674}"/>
              </a:ext>
            </a:extLst>
          </p:cNvPr>
          <p:cNvCxnSpPr/>
          <p:nvPr/>
        </p:nvCxnSpPr>
        <p:spPr>
          <a:xfrm>
            <a:off x="7176120" y="1263034"/>
            <a:ext cx="0" cy="2165966"/>
          </a:xfrm>
          <a:prstGeom prst="line">
            <a:avLst/>
          </a:prstGeom>
          <a:ln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8FF3927-CA47-496A-957C-13E2ACC01787}"/>
              </a:ext>
            </a:extLst>
          </p:cNvPr>
          <p:cNvCxnSpPr>
            <a:cxnSpLocks/>
          </p:cNvCxnSpPr>
          <p:nvPr/>
        </p:nvCxnSpPr>
        <p:spPr>
          <a:xfrm flipV="1">
            <a:off x="6778080" y="3429001"/>
            <a:ext cx="758080" cy="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63FB8D8-B988-4899-8565-702E56E46ABA}"/>
              </a:ext>
            </a:extLst>
          </p:cNvPr>
          <p:cNvCxnSpPr/>
          <p:nvPr/>
        </p:nvCxnSpPr>
        <p:spPr>
          <a:xfrm flipV="1">
            <a:off x="4295800" y="2415696"/>
            <a:ext cx="2016224" cy="187740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2E106B21-45C7-44BD-9C75-0BE480CEA3B4}"/>
              </a:ext>
            </a:extLst>
          </p:cNvPr>
          <p:cNvCxnSpPr/>
          <p:nvPr/>
        </p:nvCxnSpPr>
        <p:spPr>
          <a:xfrm>
            <a:off x="4295800" y="4293096"/>
            <a:ext cx="6048672" cy="792088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BB517FD-631A-4962-8D4D-4873EA469586}"/>
              </a:ext>
            </a:extLst>
          </p:cNvPr>
          <p:cNvCxnSpPr/>
          <p:nvPr/>
        </p:nvCxnSpPr>
        <p:spPr>
          <a:xfrm>
            <a:off x="6312024" y="2415696"/>
            <a:ext cx="4032448" cy="2669488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161BD3B-CEC3-4E4F-8A7F-0061DE4806B1}"/>
              </a:ext>
            </a:extLst>
          </p:cNvPr>
          <p:cNvCxnSpPr>
            <a:cxnSpLocks/>
            <a:stCxn id="14" idx="4"/>
            <a:endCxn id="7" idx="3"/>
          </p:cNvCxnSpPr>
          <p:nvPr/>
        </p:nvCxnSpPr>
        <p:spPr>
          <a:xfrm>
            <a:off x="4668725" y="3501008"/>
            <a:ext cx="2138922" cy="1992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5E61808C-8999-4152-8310-2C61DDD05943}"/>
              </a:ext>
            </a:extLst>
          </p:cNvPr>
          <p:cNvSpPr/>
          <p:nvPr/>
        </p:nvSpPr>
        <p:spPr>
          <a:xfrm>
            <a:off x="4249561" y="4236192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360FF143-CE09-4DBB-A918-2FC1BA323D28}"/>
              </a:ext>
            </a:extLst>
          </p:cNvPr>
          <p:cNvSpPr/>
          <p:nvPr/>
        </p:nvSpPr>
        <p:spPr>
          <a:xfrm>
            <a:off x="6239250" y="2363276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F245F9A4-4FDB-4FB3-B456-39EAF83EB4E1}"/>
              </a:ext>
            </a:extLst>
          </p:cNvPr>
          <p:cNvSpPr/>
          <p:nvPr/>
        </p:nvSpPr>
        <p:spPr>
          <a:xfrm>
            <a:off x="10278912" y="5034505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B126A52-F78F-4E14-9CD4-F5C783FA51B6}"/>
              </a:ext>
            </a:extLst>
          </p:cNvPr>
          <p:cNvSpPr txBox="1"/>
          <p:nvPr/>
        </p:nvSpPr>
        <p:spPr>
          <a:xfrm>
            <a:off x="6036669" y="1970417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EADCDFA1-9D6E-423F-8B29-9CFA2BF9240A}"/>
              </a:ext>
            </a:extLst>
          </p:cNvPr>
          <p:cNvSpPr txBox="1"/>
          <p:nvPr/>
        </p:nvSpPr>
        <p:spPr>
          <a:xfrm>
            <a:off x="10275420" y="4684956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C3BEB86A-9F10-423B-930E-FC05FC9D9A1C}"/>
              </a:ext>
            </a:extLst>
          </p:cNvPr>
          <p:cNvSpPr txBox="1"/>
          <p:nvPr/>
        </p:nvSpPr>
        <p:spPr>
          <a:xfrm>
            <a:off x="4151245" y="4325021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7DC4B269-913D-4380-A73B-356DA576F4BE}"/>
              </a:ext>
            </a:extLst>
          </p:cNvPr>
          <p:cNvSpPr txBox="1"/>
          <p:nvPr/>
        </p:nvSpPr>
        <p:spPr>
          <a:xfrm>
            <a:off x="4945995" y="3447299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9245E92E-3098-462F-9B60-E037507FD889}"/>
              </a:ext>
            </a:extLst>
          </p:cNvPr>
          <p:cNvSpPr/>
          <p:nvPr/>
        </p:nvSpPr>
        <p:spPr>
          <a:xfrm>
            <a:off x="4852158" y="3684085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C4FCCC2E-F1CE-4F8C-9343-C6AB5D18AE48}"/>
              </a:ext>
            </a:extLst>
          </p:cNvPr>
          <p:cNvSpPr txBox="1"/>
          <p:nvPr/>
        </p:nvSpPr>
        <p:spPr>
          <a:xfrm>
            <a:off x="5707449" y="4187108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4CA734E5-3DC6-4203-8FC5-F933FA80F680}"/>
              </a:ext>
            </a:extLst>
          </p:cNvPr>
          <p:cNvSpPr/>
          <p:nvPr/>
        </p:nvSpPr>
        <p:spPr>
          <a:xfrm>
            <a:off x="5613612" y="4423894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742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D0AA53E-7E8F-4544-ADBD-E2409C8FA0D5}"/>
              </a:ext>
            </a:extLst>
          </p:cNvPr>
          <p:cNvSpPr txBox="1"/>
          <p:nvPr/>
        </p:nvSpPr>
        <p:spPr>
          <a:xfrm>
            <a:off x="7694731" y="116632"/>
            <a:ext cx="4161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Polígonos tras el punto de vista</a:t>
            </a:r>
          </a:p>
          <a:p>
            <a:r>
              <a:rPr lang="es-ES" sz="2400" b="1" dirty="0"/>
              <a:t>¿Cómo se ve en la pantalla?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CB29DDB-039F-45F8-8A9B-CBD992BA898A}"/>
              </a:ext>
            </a:extLst>
          </p:cNvPr>
          <p:cNvSpPr/>
          <p:nvPr/>
        </p:nvSpPr>
        <p:spPr>
          <a:xfrm>
            <a:off x="1343472" y="1484784"/>
            <a:ext cx="10081120" cy="47525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1A4291D-5614-4B39-8A49-44C298D5432A}"/>
              </a:ext>
            </a:extLst>
          </p:cNvPr>
          <p:cNvCxnSpPr/>
          <p:nvPr/>
        </p:nvCxnSpPr>
        <p:spPr>
          <a:xfrm>
            <a:off x="1343472" y="1484784"/>
            <a:ext cx="10513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5B22273-1042-4A45-827A-EBE76B824CED}"/>
              </a:ext>
            </a:extLst>
          </p:cNvPr>
          <p:cNvCxnSpPr/>
          <p:nvPr/>
        </p:nvCxnSpPr>
        <p:spPr>
          <a:xfrm>
            <a:off x="1343472" y="1484784"/>
            <a:ext cx="0" cy="5112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A211F0-8B22-47BB-A3A0-7982743E1496}"/>
              </a:ext>
            </a:extLst>
          </p:cNvPr>
          <p:cNvSpPr txBox="1"/>
          <p:nvPr/>
        </p:nvSpPr>
        <p:spPr>
          <a:xfrm>
            <a:off x="11351793" y="11247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2E81164-3609-4905-9D4D-2DFDF71FEB5C}"/>
              </a:ext>
            </a:extLst>
          </p:cNvPr>
          <p:cNvSpPr txBox="1"/>
          <p:nvPr/>
        </p:nvSpPr>
        <p:spPr>
          <a:xfrm>
            <a:off x="983431" y="620452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247EE799-096C-4237-A297-6D88B08C0B09}"/>
              </a:ext>
            </a:extLst>
          </p:cNvPr>
          <p:cNvCxnSpPr>
            <a:cxnSpLocks/>
          </p:cNvCxnSpPr>
          <p:nvPr/>
        </p:nvCxnSpPr>
        <p:spPr>
          <a:xfrm flipH="1" flipV="1">
            <a:off x="4655840" y="1466202"/>
            <a:ext cx="3600400" cy="2682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6E67FCA0-75F2-495F-993C-C0AEF358E70A}"/>
              </a:ext>
            </a:extLst>
          </p:cNvPr>
          <p:cNvCxnSpPr/>
          <p:nvPr/>
        </p:nvCxnSpPr>
        <p:spPr>
          <a:xfrm flipH="1" flipV="1">
            <a:off x="1847528" y="1475493"/>
            <a:ext cx="6408712" cy="2673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4210C463-02FB-498D-A5CE-AFAE71029F90}"/>
              </a:ext>
            </a:extLst>
          </p:cNvPr>
          <p:cNvCxnSpPr>
            <a:cxnSpLocks/>
          </p:cNvCxnSpPr>
          <p:nvPr/>
        </p:nvCxnSpPr>
        <p:spPr>
          <a:xfrm flipV="1">
            <a:off x="8472264" y="1484784"/>
            <a:ext cx="792088" cy="154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1774628E-6968-42B1-8D81-A1B059E2F10A}"/>
              </a:ext>
            </a:extLst>
          </p:cNvPr>
          <p:cNvCxnSpPr>
            <a:cxnSpLocks/>
          </p:cNvCxnSpPr>
          <p:nvPr/>
        </p:nvCxnSpPr>
        <p:spPr>
          <a:xfrm flipV="1">
            <a:off x="8472264" y="2924945"/>
            <a:ext cx="2952328" cy="108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986E3B0-85F6-4248-9D0F-79B7C3CF4CE8}"/>
              </a:ext>
            </a:extLst>
          </p:cNvPr>
          <p:cNvCxnSpPr/>
          <p:nvPr/>
        </p:nvCxnSpPr>
        <p:spPr>
          <a:xfrm>
            <a:off x="1343471" y="3212976"/>
            <a:ext cx="4320481" cy="1224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E439AF3-C87D-454A-8685-7498AD02E3EF}"/>
              </a:ext>
            </a:extLst>
          </p:cNvPr>
          <p:cNvCxnSpPr/>
          <p:nvPr/>
        </p:nvCxnSpPr>
        <p:spPr>
          <a:xfrm flipH="1">
            <a:off x="1343471" y="4437112"/>
            <a:ext cx="4320481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6B733CB4-279E-4D23-AF10-105C88B794FE}"/>
              </a:ext>
            </a:extLst>
          </p:cNvPr>
          <p:cNvCxnSpPr/>
          <p:nvPr/>
        </p:nvCxnSpPr>
        <p:spPr>
          <a:xfrm flipV="1">
            <a:off x="6384032" y="4041068"/>
            <a:ext cx="4032448" cy="1260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B86A849-1130-4932-93D5-436D7B474772}"/>
              </a:ext>
            </a:extLst>
          </p:cNvPr>
          <p:cNvCxnSpPr/>
          <p:nvPr/>
        </p:nvCxnSpPr>
        <p:spPr>
          <a:xfrm flipH="1">
            <a:off x="9948428" y="4041068"/>
            <a:ext cx="468052" cy="2205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9F081DF-1240-4E85-913C-7991F3138450}"/>
              </a:ext>
            </a:extLst>
          </p:cNvPr>
          <p:cNvCxnSpPr/>
          <p:nvPr/>
        </p:nvCxnSpPr>
        <p:spPr>
          <a:xfrm>
            <a:off x="6384030" y="5314565"/>
            <a:ext cx="593672" cy="922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060B601-5AE6-4E00-BDC6-E59053AAEF16}"/>
              </a:ext>
            </a:extLst>
          </p:cNvPr>
          <p:cNvSpPr txBox="1"/>
          <p:nvPr/>
        </p:nvSpPr>
        <p:spPr>
          <a:xfrm>
            <a:off x="4640946" y="1979548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4E20A33-66B1-4A26-8BE1-18E8DD6B46FA}"/>
              </a:ext>
            </a:extLst>
          </p:cNvPr>
          <p:cNvSpPr txBox="1"/>
          <p:nvPr/>
        </p:nvSpPr>
        <p:spPr>
          <a:xfrm>
            <a:off x="10005542" y="2039210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accent1"/>
                </a:solidFill>
              </a:rPr>
              <a:t>2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4F977A8-0063-4475-9C4E-7D98A4D5E7F0}"/>
              </a:ext>
            </a:extLst>
          </p:cNvPr>
          <p:cNvSpPr txBox="1"/>
          <p:nvPr/>
        </p:nvSpPr>
        <p:spPr>
          <a:xfrm>
            <a:off x="2764630" y="4236052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537CDA9-F5A3-415D-B97A-58D76CB1A482}"/>
              </a:ext>
            </a:extLst>
          </p:cNvPr>
          <p:cNvSpPr txBox="1"/>
          <p:nvPr/>
        </p:nvSpPr>
        <p:spPr>
          <a:xfrm>
            <a:off x="8400256" y="5284814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8567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64A4D5BB-E2B3-4F4A-B242-A877BBB4FF76}"/>
              </a:ext>
            </a:extLst>
          </p:cNvPr>
          <p:cNvCxnSpPr/>
          <p:nvPr/>
        </p:nvCxnSpPr>
        <p:spPr>
          <a:xfrm>
            <a:off x="6023992" y="857380"/>
            <a:ext cx="0" cy="259228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34BD8CD-54B2-43A0-BDB0-036F4397B0F8}"/>
              </a:ext>
            </a:extLst>
          </p:cNvPr>
          <p:cNvCxnSpPr>
            <a:cxnSpLocks/>
          </p:cNvCxnSpPr>
          <p:nvPr/>
        </p:nvCxnSpPr>
        <p:spPr>
          <a:xfrm flipH="1">
            <a:off x="2783632" y="3449668"/>
            <a:ext cx="3240360" cy="187220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1EC95FF-3CDA-41C4-87AD-8FFC69E11EF1}"/>
              </a:ext>
            </a:extLst>
          </p:cNvPr>
          <p:cNvCxnSpPr>
            <a:cxnSpLocks/>
          </p:cNvCxnSpPr>
          <p:nvPr/>
        </p:nvCxnSpPr>
        <p:spPr>
          <a:xfrm>
            <a:off x="6023992" y="3437092"/>
            <a:ext cx="3374412" cy="188478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2844A285-A6E2-4A54-8AB2-A67E19EC8B72}"/>
              </a:ext>
            </a:extLst>
          </p:cNvPr>
          <p:cNvSpPr txBox="1"/>
          <p:nvPr/>
        </p:nvSpPr>
        <p:spPr>
          <a:xfrm>
            <a:off x="6017140" y="66364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-Z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DF3908-1D0C-481A-8BA2-44ED177D4C5B}"/>
              </a:ext>
            </a:extLst>
          </p:cNvPr>
          <p:cNvSpPr txBox="1"/>
          <p:nvPr/>
        </p:nvSpPr>
        <p:spPr>
          <a:xfrm>
            <a:off x="2724610" y="48756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9A3B5E-CC9D-434E-B0BC-2EA39B8D7AD4}"/>
              </a:ext>
            </a:extLst>
          </p:cNvPr>
          <p:cNvSpPr txBox="1"/>
          <p:nvPr/>
        </p:nvSpPr>
        <p:spPr>
          <a:xfrm>
            <a:off x="9184704" y="4814816"/>
            <a:ext cx="24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7F1D76B-D595-4F1B-A0D4-215747A69688}"/>
              </a:ext>
            </a:extLst>
          </p:cNvPr>
          <p:cNvSpPr txBox="1"/>
          <p:nvPr/>
        </p:nvSpPr>
        <p:spPr>
          <a:xfrm>
            <a:off x="9120336" y="116632"/>
            <a:ext cx="2983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Proyección isométrica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EBB0089-AC78-429F-A575-5CAD51C4D95D}"/>
              </a:ext>
            </a:extLst>
          </p:cNvPr>
          <p:cNvSpPr txBox="1"/>
          <p:nvPr/>
        </p:nvSpPr>
        <p:spPr>
          <a:xfrm>
            <a:off x="5752634" y="3543544"/>
            <a:ext cx="8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120</a:t>
            </a:r>
            <a:r>
              <a:rPr lang="es-ES" sz="1800" dirty="0">
                <a:solidFill>
                  <a:srgbClr val="0070C0"/>
                </a:solidFill>
              </a:rPr>
              <a:t>°</a:t>
            </a:r>
            <a:endParaRPr lang="es-ES" sz="900" dirty="0">
              <a:solidFill>
                <a:srgbClr val="0070C0"/>
              </a:solidFill>
              <a:latin typeface="MS Shell Dlg 2" panose="020B0604030504040204" pitchFamily="34" charset="0"/>
            </a:endParaRP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824F18B0-6274-4906-875E-24C25EA05191}"/>
              </a:ext>
            </a:extLst>
          </p:cNvPr>
          <p:cNvCxnSpPr>
            <a:cxnSpLocks/>
          </p:cNvCxnSpPr>
          <p:nvPr/>
        </p:nvCxnSpPr>
        <p:spPr>
          <a:xfrm>
            <a:off x="2495600" y="3445414"/>
            <a:ext cx="7560840" cy="4254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6DE7450F-2E88-4BEB-84EB-214F9ECB5CCE}"/>
              </a:ext>
            </a:extLst>
          </p:cNvPr>
          <p:cNvCxnSpPr/>
          <p:nvPr/>
        </p:nvCxnSpPr>
        <p:spPr>
          <a:xfrm>
            <a:off x="6023992" y="332656"/>
            <a:ext cx="0" cy="5781308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32199EE-08A1-4A17-A7BF-D9D9683DA5AC}"/>
              </a:ext>
            </a:extLst>
          </p:cNvPr>
          <p:cNvSpPr txBox="1"/>
          <p:nvPr/>
        </p:nvSpPr>
        <p:spPr>
          <a:xfrm>
            <a:off x="9669213" y="3080336"/>
            <a:ext cx="24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s-ES" dirty="0"/>
              <a:t>x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28DE32A9-348B-49A0-86A2-11738EA98F75}"/>
              </a:ext>
            </a:extLst>
          </p:cNvPr>
          <p:cNvSpPr txBox="1"/>
          <p:nvPr/>
        </p:nvSpPr>
        <p:spPr>
          <a:xfrm>
            <a:off x="6069590" y="5825932"/>
            <a:ext cx="24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s-ES" dirty="0"/>
              <a:t>y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D4643134-49E6-4CA4-9835-8DCA2DA9FFB0}"/>
              </a:ext>
            </a:extLst>
          </p:cNvPr>
          <p:cNvSpPr/>
          <p:nvPr/>
        </p:nvSpPr>
        <p:spPr>
          <a:xfrm>
            <a:off x="6612839" y="3053828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5FE8B429-B5B1-4D91-B85B-6A0E41C00C30}"/>
              </a:ext>
            </a:extLst>
          </p:cNvPr>
          <p:cNvSpPr txBox="1"/>
          <p:nvPr/>
        </p:nvSpPr>
        <p:spPr>
          <a:xfrm>
            <a:off x="6594017" y="2711004"/>
            <a:ext cx="106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p'</a:t>
            </a:r>
            <a:r>
              <a:rPr lang="es-ES" baseline="-25000" dirty="0">
                <a:solidFill>
                  <a:schemeClr val="accent1"/>
                </a:solidFill>
              </a:rPr>
              <a:t>1</a:t>
            </a:r>
            <a:r>
              <a:rPr lang="es-ES" dirty="0">
                <a:solidFill>
                  <a:schemeClr val="accent1"/>
                </a:solidFill>
              </a:rPr>
              <a:t>= p’’</a:t>
            </a:r>
            <a:r>
              <a:rPr lang="es-ES" baseline="-250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7CC17F86-73BE-4B02-A395-4BE26D16F78E}"/>
              </a:ext>
            </a:extLst>
          </p:cNvPr>
          <p:cNvCxnSpPr>
            <a:stCxn id="66" idx="4"/>
          </p:cNvCxnSpPr>
          <p:nvPr/>
        </p:nvCxnSpPr>
        <p:spPr>
          <a:xfrm>
            <a:off x="6671963" y="3155185"/>
            <a:ext cx="101" cy="1806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2998184D-ED8B-448B-9287-679E62D64263}"/>
              </a:ext>
            </a:extLst>
          </p:cNvPr>
          <p:cNvCxnSpPr/>
          <p:nvPr/>
        </p:nvCxnSpPr>
        <p:spPr>
          <a:xfrm>
            <a:off x="5035707" y="4025732"/>
            <a:ext cx="1636357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7A756ABF-3CCA-4A77-9ED4-D0ADCA6E13D9}"/>
              </a:ext>
            </a:extLst>
          </p:cNvPr>
          <p:cNvCxnSpPr/>
          <p:nvPr/>
        </p:nvCxnSpPr>
        <p:spPr>
          <a:xfrm flipV="1">
            <a:off x="6682710" y="4277760"/>
            <a:ext cx="864197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55DF2C88-93F4-48A0-A747-51C01904C6A9}"/>
              </a:ext>
            </a:extLst>
          </p:cNvPr>
          <p:cNvCxnSpPr>
            <a:cxnSpLocks/>
          </p:cNvCxnSpPr>
          <p:nvPr/>
        </p:nvCxnSpPr>
        <p:spPr>
          <a:xfrm flipH="1">
            <a:off x="6017140" y="5275408"/>
            <a:ext cx="647970" cy="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AE3229C1-985E-43F9-8AEA-6EC7FB6E9D8D}"/>
              </a:ext>
            </a:extLst>
          </p:cNvPr>
          <p:cNvCxnSpPr>
            <a:stCxn id="66" idx="0"/>
          </p:cNvCxnSpPr>
          <p:nvPr/>
        </p:nvCxnSpPr>
        <p:spPr>
          <a:xfrm flipH="1">
            <a:off x="5035707" y="3053828"/>
            <a:ext cx="163625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E5FFF898-E1B7-49D3-B8FD-BEC47459AAB0}"/>
              </a:ext>
            </a:extLst>
          </p:cNvPr>
          <p:cNvCxnSpPr/>
          <p:nvPr/>
        </p:nvCxnSpPr>
        <p:spPr>
          <a:xfrm>
            <a:off x="5375920" y="3053828"/>
            <a:ext cx="0" cy="39584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E3802901-2460-4DC6-A90A-2E0538166CF6}"/>
              </a:ext>
            </a:extLst>
          </p:cNvPr>
          <p:cNvCxnSpPr/>
          <p:nvPr/>
        </p:nvCxnSpPr>
        <p:spPr>
          <a:xfrm>
            <a:off x="6671962" y="4961836"/>
            <a:ext cx="0" cy="72008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A453FA1-CFAA-474D-9BDF-4938E4FD4BE8}"/>
              </a:ext>
            </a:extLst>
          </p:cNvPr>
          <p:cNvSpPr txBox="1"/>
          <p:nvPr/>
        </p:nvSpPr>
        <p:spPr>
          <a:xfrm>
            <a:off x="5699956" y="311147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0613EED8-5679-4BA9-9F5B-A23DBD464DDA}"/>
              </a:ext>
            </a:extLst>
          </p:cNvPr>
          <p:cNvSpPr txBox="1"/>
          <p:nvPr/>
        </p:nvSpPr>
        <p:spPr>
          <a:xfrm>
            <a:off x="7156401" y="4506318"/>
            <a:ext cx="66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p'</a:t>
            </a:r>
            <a:r>
              <a:rPr lang="es-ES" baseline="-25000" dirty="0">
                <a:solidFill>
                  <a:schemeClr val="accent1"/>
                </a:solidFill>
              </a:rPr>
              <a:t>1y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78F814F2-BC68-40AE-B0C0-739A849D6427}"/>
              </a:ext>
            </a:extLst>
          </p:cNvPr>
          <p:cNvSpPr txBox="1"/>
          <p:nvPr/>
        </p:nvSpPr>
        <p:spPr>
          <a:xfrm>
            <a:off x="5200332" y="4295212"/>
            <a:ext cx="66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p'</a:t>
            </a:r>
            <a:r>
              <a:rPr lang="es-ES" baseline="-25000" dirty="0">
                <a:solidFill>
                  <a:schemeClr val="accent1"/>
                </a:solidFill>
              </a:rPr>
              <a:t>1x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1C633929-3728-49E8-A900-3BA50633105E}"/>
              </a:ext>
            </a:extLst>
          </p:cNvPr>
          <p:cNvSpPr txBox="1"/>
          <p:nvPr/>
        </p:nvSpPr>
        <p:spPr>
          <a:xfrm>
            <a:off x="6671111" y="3396653"/>
            <a:ext cx="66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p'</a:t>
            </a:r>
            <a:r>
              <a:rPr lang="es-ES" baseline="-25000" dirty="0">
                <a:solidFill>
                  <a:schemeClr val="accent1"/>
                </a:solidFill>
              </a:rPr>
              <a:t>1z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69FC0922-6E17-487E-B749-FB59FD425982}"/>
              </a:ext>
            </a:extLst>
          </p:cNvPr>
          <p:cNvSpPr txBox="1"/>
          <p:nvPr/>
        </p:nvSpPr>
        <p:spPr>
          <a:xfrm>
            <a:off x="6116455" y="5250824"/>
            <a:ext cx="66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p‘’</a:t>
            </a:r>
            <a:r>
              <a:rPr lang="es-ES" baseline="-25000" dirty="0">
                <a:solidFill>
                  <a:schemeClr val="accent1"/>
                </a:solidFill>
              </a:rPr>
              <a:t>1x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7B365CA7-A87C-4A36-9446-AE346A29AADB}"/>
              </a:ext>
            </a:extLst>
          </p:cNvPr>
          <p:cNvSpPr txBox="1"/>
          <p:nvPr/>
        </p:nvSpPr>
        <p:spPr>
          <a:xfrm>
            <a:off x="4838692" y="3056187"/>
            <a:ext cx="66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p’’</a:t>
            </a:r>
            <a:r>
              <a:rPr lang="es-ES" baseline="-25000" dirty="0">
                <a:solidFill>
                  <a:schemeClr val="accent1"/>
                </a:solidFill>
              </a:rPr>
              <a:t>1y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5BD0BD15-3614-4FAA-AF8B-6A629AC2A765}"/>
              </a:ext>
            </a:extLst>
          </p:cNvPr>
          <p:cNvSpPr txBox="1"/>
          <p:nvPr/>
        </p:nvSpPr>
        <p:spPr>
          <a:xfrm>
            <a:off x="6084898" y="219016"/>
            <a:ext cx="45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s-ES" dirty="0"/>
              <a:t>-y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21B37BEF-A53B-497A-87EF-C465275B2E6D}"/>
              </a:ext>
            </a:extLst>
          </p:cNvPr>
          <p:cNvSpPr txBox="1"/>
          <p:nvPr/>
        </p:nvSpPr>
        <p:spPr>
          <a:xfrm>
            <a:off x="2506164" y="3088644"/>
            <a:ext cx="45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s-ES" dirty="0"/>
              <a:t>-x</a:t>
            </a: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63A0DB54-6008-41B1-9250-535EA29CF48F}"/>
              </a:ext>
            </a:extLst>
          </p:cNvPr>
          <p:cNvSpPr/>
          <p:nvPr/>
        </p:nvSpPr>
        <p:spPr>
          <a:xfrm>
            <a:off x="6600056" y="4860479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46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64A4D5BB-E2B3-4F4A-B242-A877BBB4FF76}"/>
              </a:ext>
            </a:extLst>
          </p:cNvPr>
          <p:cNvCxnSpPr/>
          <p:nvPr/>
        </p:nvCxnSpPr>
        <p:spPr>
          <a:xfrm>
            <a:off x="6023992" y="857380"/>
            <a:ext cx="0" cy="259228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34BD8CD-54B2-43A0-BDB0-036F4397B0F8}"/>
              </a:ext>
            </a:extLst>
          </p:cNvPr>
          <p:cNvCxnSpPr>
            <a:cxnSpLocks/>
          </p:cNvCxnSpPr>
          <p:nvPr/>
        </p:nvCxnSpPr>
        <p:spPr>
          <a:xfrm flipH="1">
            <a:off x="2783632" y="3449668"/>
            <a:ext cx="3240360" cy="187220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1EC95FF-3CDA-41C4-87AD-8FFC69E11EF1}"/>
              </a:ext>
            </a:extLst>
          </p:cNvPr>
          <p:cNvCxnSpPr>
            <a:cxnSpLocks/>
          </p:cNvCxnSpPr>
          <p:nvPr/>
        </p:nvCxnSpPr>
        <p:spPr>
          <a:xfrm>
            <a:off x="6023992" y="3437092"/>
            <a:ext cx="3374412" cy="1884784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2844A285-A6E2-4A54-8AB2-A67E19EC8B72}"/>
              </a:ext>
            </a:extLst>
          </p:cNvPr>
          <p:cNvSpPr txBox="1"/>
          <p:nvPr/>
        </p:nvSpPr>
        <p:spPr>
          <a:xfrm>
            <a:off x="6017140" y="66364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-Z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DF3908-1D0C-481A-8BA2-44ED177D4C5B}"/>
              </a:ext>
            </a:extLst>
          </p:cNvPr>
          <p:cNvSpPr txBox="1"/>
          <p:nvPr/>
        </p:nvSpPr>
        <p:spPr>
          <a:xfrm>
            <a:off x="2724610" y="487565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9A3B5E-CC9D-434E-B0BC-2EA39B8D7AD4}"/>
              </a:ext>
            </a:extLst>
          </p:cNvPr>
          <p:cNvSpPr txBox="1"/>
          <p:nvPr/>
        </p:nvSpPr>
        <p:spPr>
          <a:xfrm>
            <a:off x="9184704" y="4814816"/>
            <a:ext cx="24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7F1D76B-D595-4F1B-A0D4-215747A69688}"/>
              </a:ext>
            </a:extLst>
          </p:cNvPr>
          <p:cNvSpPr txBox="1"/>
          <p:nvPr/>
        </p:nvSpPr>
        <p:spPr>
          <a:xfrm>
            <a:off x="9120336" y="116632"/>
            <a:ext cx="2836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Orden de proyección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A453FA1-CFAA-474D-9BDF-4938E4FD4BE8}"/>
              </a:ext>
            </a:extLst>
          </p:cNvPr>
          <p:cNvSpPr txBox="1"/>
          <p:nvPr/>
        </p:nvSpPr>
        <p:spPr>
          <a:xfrm>
            <a:off x="5698067" y="3111473"/>
            <a:ext cx="36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A540595-CAFF-49EB-B1E2-58FE385D21AC}"/>
              </a:ext>
            </a:extLst>
          </p:cNvPr>
          <p:cNvSpPr/>
          <p:nvPr/>
        </p:nvSpPr>
        <p:spPr>
          <a:xfrm>
            <a:off x="6612839" y="3053828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484D4FE-6333-4F7F-B4FA-19D94BE16724}"/>
              </a:ext>
            </a:extLst>
          </p:cNvPr>
          <p:cNvSpPr txBox="1"/>
          <p:nvPr/>
        </p:nvSpPr>
        <p:spPr>
          <a:xfrm>
            <a:off x="6612839" y="2696907"/>
            <a:ext cx="41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788FE6E-0594-47AF-BCC6-725A72046095}"/>
              </a:ext>
            </a:extLst>
          </p:cNvPr>
          <p:cNvSpPr/>
          <p:nvPr/>
        </p:nvSpPr>
        <p:spPr>
          <a:xfrm>
            <a:off x="5087888" y="4578009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59F354E-4D58-4C76-AB7C-86B23AA42BD4}"/>
              </a:ext>
            </a:extLst>
          </p:cNvPr>
          <p:cNvSpPr txBox="1"/>
          <p:nvPr/>
        </p:nvSpPr>
        <p:spPr>
          <a:xfrm>
            <a:off x="5087888" y="4221088"/>
            <a:ext cx="41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25062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64A4D5BB-E2B3-4F4A-B242-A877BBB4FF76}"/>
              </a:ext>
            </a:extLst>
          </p:cNvPr>
          <p:cNvCxnSpPr/>
          <p:nvPr/>
        </p:nvCxnSpPr>
        <p:spPr>
          <a:xfrm>
            <a:off x="3935760" y="836712"/>
            <a:ext cx="0" cy="259228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34BD8CD-54B2-43A0-BDB0-036F4397B0F8}"/>
              </a:ext>
            </a:extLst>
          </p:cNvPr>
          <p:cNvCxnSpPr>
            <a:cxnSpLocks/>
          </p:cNvCxnSpPr>
          <p:nvPr/>
        </p:nvCxnSpPr>
        <p:spPr>
          <a:xfrm flipH="1">
            <a:off x="695400" y="3429000"/>
            <a:ext cx="3240360" cy="1872208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41EC95FF-3CDA-41C4-87AD-8FFC69E11EF1}"/>
              </a:ext>
            </a:extLst>
          </p:cNvPr>
          <p:cNvCxnSpPr>
            <a:cxnSpLocks/>
          </p:cNvCxnSpPr>
          <p:nvPr/>
        </p:nvCxnSpPr>
        <p:spPr>
          <a:xfrm>
            <a:off x="3935760" y="3416424"/>
            <a:ext cx="4896544" cy="1257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2844A285-A6E2-4A54-8AB2-A67E19EC8B72}"/>
              </a:ext>
            </a:extLst>
          </p:cNvPr>
          <p:cNvSpPr txBox="1"/>
          <p:nvPr/>
        </p:nvSpPr>
        <p:spPr>
          <a:xfrm>
            <a:off x="3928908" y="64297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-Z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DF3908-1D0C-481A-8BA2-44ED177D4C5B}"/>
              </a:ext>
            </a:extLst>
          </p:cNvPr>
          <p:cNvSpPr txBox="1"/>
          <p:nvPr/>
        </p:nvSpPr>
        <p:spPr>
          <a:xfrm>
            <a:off x="636378" y="485498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9A3B5E-CC9D-434E-B0BC-2EA39B8D7AD4}"/>
              </a:ext>
            </a:extLst>
          </p:cNvPr>
          <p:cNvSpPr txBox="1"/>
          <p:nvPr/>
        </p:nvSpPr>
        <p:spPr>
          <a:xfrm>
            <a:off x="8560121" y="3026873"/>
            <a:ext cx="24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57F1D76B-D595-4F1B-A0D4-215747A69688}"/>
              </a:ext>
            </a:extLst>
          </p:cNvPr>
          <p:cNvSpPr txBox="1"/>
          <p:nvPr/>
        </p:nvSpPr>
        <p:spPr>
          <a:xfrm>
            <a:off x="9120336" y="116632"/>
            <a:ext cx="2802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Proyección caballera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EBB0089-AC78-429F-A575-5CAD51C4D95D}"/>
              </a:ext>
            </a:extLst>
          </p:cNvPr>
          <p:cNvSpPr txBox="1"/>
          <p:nvPr/>
        </p:nvSpPr>
        <p:spPr>
          <a:xfrm>
            <a:off x="2806381" y="3429000"/>
            <a:ext cx="815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rgbClr val="0070C0"/>
                </a:solidFill>
              </a:rPr>
              <a:t>30/45°</a:t>
            </a:r>
            <a:endParaRPr lang="es-ES" sz="900" dirty="0">
              <a:solidFill>
                <a:srgbClr val="0070C0"/>
              </a:solidFill>
              <a:latin typeface="MS Shell Dlg 2" panose="020B0604030504040204" pitchFamily="34" charset="0"/>
            </a:endParaRPr>
          </a:p>
        </p:txBody>
      </p: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824F18B0-6274-4906-875E-24C25EA05191}"/>
              </a:ext>
            </a:extLst>
          </p:cNvPr>
          <p:cNvCxnSpPr>
            <a:cxnSpLocks/>
          </p:cNvCxnSpPr>
          <p:nvPr/>
        </p:nvCxnSpPr>
        <p:spPr>
          <a:xfrm>
            <a:off x="407368" y="3424746"/>
            <a:ext cx="7560840" cy="4254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6DE7450F-2E88-4BEB-84EB-214F9ECB5CCE}"/>
              </a:ext>
            </a:extLst>
          </p:cNvPr>
          <p:cNvCxnSpPr/>
          <p:nvPr/>
        </p:nvCxnSpPr>
        <p:spPr>
          <a:xfrm>
            <a:off x="3935760" y="311988"/>
            <a:ext cx="0" cy="5781308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32199EE-08A1-4A17-A7BF-D9D9683DA5AC}"/>
              </a:ext>
            </a:extLst>
          </p:cNvPr>
          <p:cNvSpPr txBox="1"/>
          <p:nvPr/>
        </p:nvSpPr>
        <p:spPr>
          <a:xfrm>
            <a:off x="7580981" y="3059668"/>
            <a:ext cx="24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s-ES" dirty="0"/>
              <a:t>x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28DE32A9-348B-49A0-86A2-11738EA98F75}"/>
              </a:ext>
            </a:extLst>
          </p:cNvPr>
          <p:cNvSpPr txBox="1"/>
          <p:nvPr/>
        </p:nvSpPr>
        <p:spPr>
          <a:xfrm>
            <a:off x="3981358" y="5805264"/>
            <a:ext cx="24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s-ES" dirty="0"/>
              <a:t>y</a:t>
            </a:r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D4643134-49E6-4CA4-9835-8DCA2DA9FFB0}"/>
              </a:ext>
            </a:extLst>
          </p:cNvPr>
          <p:cNvSpPr/>
          <p:nvPr/>
        </p:nvSpPr>
        <p:spPr>
          <a:xfrm>
            <a:off x="4524607" y="3033160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5FE8B429-B5B1-4D91-B85B-6A0E41C00C30}"/>
              </a:ext>
            </a:extLst>
          </p:cNvPr>
          <p:cNvSpPr txBox="1"/>
          <p:nvPr/>
        </p:nvSpPr>
        <p:spPr>
          <a:xfrm>
            <a:off x="4505785" y="2690336"/>
            <a:ext cx="106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p'</a:t>
            </a:r>
            <a:r>
              <a:rPr lang="es-ES" baseline="-25000" dirty="0">
                <a:solidFill>
                  <a:schemeClr val="accent1"/>
                </a:solidFill>
              </a:rPr>
              <a:t>1</a:t>
            </a:r>
            <a:r>
              <a:rPr lang="es-ES" dirty="0">
                <a:solidFill>
                  <a:schemeClr val="accent1"/>
                </a:solidFill>
              </a:rPr>
              <a:t>= p’’</a:t>
            </a:r>
            <a:r>
              <a:rPr lang="es-ES" baseline="-250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7CC17F86-73BE-4B02-A395-4BE26D16F78E}"/>
              </a:ext>
            </a:extLst>
          </p:cNvPr>
          <p:cNvCxnSpPr>
            <a:cxnSpLocks/>
            <a:stCxn id="66" idx="4"/>
            <a:endCxn id="103" idx="0"/>
          </p:cNvCxnSpPr>
          <p:nvPr/>
        </p:nvCxnSpPr>
        <p:spPr>
          <a:xfrm flipH="1">
            <a:off x="4570948" y="3134517"/>
            <a:ext cx="12783" cy="870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2998184D-ED8B-448B-9287-679E62D64263}"/>
              </a:ext>
            </a:extLst>
          </p:cNvPr>
          <p:cNvCxnSpPr>
            <a:cxnSpLocks/>
            <a:endCxn id="103" idx="6"/>
          </p:cNvCxnSpPr>
          <p:nvPr/>
        </p:nvCxnSpPr>
        <p:spPr>
          <a:xfrm flipV="1">
            <a:off x="2947475" y="4055743"/>
            <a:ext cx="1682596" cy="6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7A756ABF-3CCA-4A77-9ED4-D0ADCA6E13D9}"/>
              </a:ext>
            </a:extLst>
          </p:cNvPr>
          <p:cNvCxnSpPr/>
          <p:nvPr/>
        </p:nvCxnSpPr>
        <p:spPr>
          <a:xfrm flipV="1">
            <a:off x="4583832" y="3429000"/>
            <a:ext cx="864197" cy="64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55DF2C88-93F4-48A0-A747-51C01904C6A9}"/>
              </a:ext>
            </a:extLst>
          </p:cNvPr>
          <p:cNvCxnSpPr>
            <a:cxnSpLocks/>
          </p:cNvCxnSpPr>
          <p:nvPr/>
        </p:nvCxnSpPr>
        <p:spPr>
          <a:xfrm flipH="1">
            <a:off x="3928908" y="4390644"/>
            <a:ext cx="647970" cy="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AE3229C1-985E-43F9-8AEA-6EC7FB6E9D8D}"/>
              </a:ext>
            </a:extLst>
          </p:cNvPr>
          <p:cNvCxnSpPr>
            <a:stCxn id="66" idx="0"/>
          </p:cNvCxnSpPr>
          <p:nvPr/>
        </p:nvCxnSpPr>
        <p:spPr>
          <a:xfrm flipH="1">
            <a:off x="2947475" y="3033160"/>
            <a:ext cx="1636256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E5FFF898-E1B7-49D3-B8FD-BEC47459AAB0}"/>
              </a:ext>
            </a:extLst>
          </p:cNvPr>
          <p:cNvCxnSpPr/>
          <p:nvPr/>
        </p:nvCxnSpPr>
        <p:spPr>
          <a:xfrm>
            <a:off x="3287688" y="3033160"/>
            <a:ext cx="0" cy="39584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E3802901-2460-4DC6-A90A-2E0538166CF6}"/>
              </a:ext>
            </a:extLst>
          </p:cNvPr>
          <p:cNvCxnSpPr/>
          <p:nvPr/>
        </p:nvCxnSpPr>
        <p:spPr>
          <a:xfrm>
            <a:off x="4583730" y="4077072"/>
            <a:ext cx="0" cy="72008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4A453FA1-CFAA-474D-9BDF-4938E4FD4BE8}"/>
              </a:ext>
            </a:extLst>
          </p:cNvPr>
          <p:cNvSpPr txBox="1"/>
          <p:nvPr/>
        </p:nvSpPr>
        <p:spPr>
          <a:xfrm>
            <a:off x="3611724" y="309080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0613EED8-5679-4BA9-9F5B-A23DBD464DDA}"/>
              </a:ext>
            </a:extLst>
          </p:cNvPr>
          <p:cNvSpPr txBox="1"/>
          <p:nvPr/>
        </p:nvSpPr>
        <p:spPr>
          <a:xfrm>
            <a:off x="5022907" y="3664017"/>
            <a:ext cx="66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p'</a:t>
            </a:r>
            <a:r>
              <a:rPr lang="es-ES" baseline="-25000" dirty="0">
                <a:solidFill>
                  <a:schemeClr val="accent1"/>
                </a:solidFill>
              </a:rPr>
              <a:t>1y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78F814F2-BC68-40AE-B0C0-739A849D6427}"/>
              </a:ext>
            </a:extLst>
          </p:cNvPr>
          <p:cNvSpPr txBox="1"/>
          <p:nvPr/>
        </p:nvSpPr>
        <p:spPr>
          <a:xfrm>
            <a:off x="3454928" y="3988668"/>
            <a:ext cx="66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p'</a:t>
            </a:r>
            <a:r>
              <a:rPr lang="es-ES" baseline="-25000" dirty="0">
                <a:solidFill>
                  <a:schemeClr val="accent1"/>
                </a:solidFill>
              </a:rPr>
              <a:t>1x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1C633929-3728-49E8-A900-3BA50633105E}"/>
              </a:ext>
            </a:extLst>
          </p:cNvPr>
          <p:cNvSpPr txBox="1"/>
          <p:nvPr/>
        </p:nvSpPr>
        <p:spPr>
          <a:xfrm>
            <a:off x="4582879" y="3375985"/>
            <a:ext cx="66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p'</a:t>
            </a:r>
            <a:r>
              <a:rPr lang="es-ES" baseline="-25000" dirty="0">
                <a:solidFill>
                  <a:schemeClr val="accent1"/>
                </a:solidFill>
              </a:rPr>
              <a:t>1z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69FC0922-6E17-487E-B749-FB59FD425982}"/>
              </a:ext>
            </a:extLst>
          </p:cNvPr>
          <p:cNvSpPr txBox="1"/>
          <p:nvPr/>
        </p:nvSpPr>
        <p:spPr>
          <a:xfrm>
            <a:off x="4028223" y="4366060"/>
            <a:ext cx="66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p‘’</a:t>
            </a:r>
            <a:r>
              <a:rPr lang="es-ES" baseline="-25000" dirty="0">
                <a:solidFill>
                  <a:schemeClr val="accent1"/>
                </a:solidFill>
              </a:rPr>
              <a:t>1x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7B365CA7-A87C-4A36-9446-AE346A29AADB}"/>
              </a:ext>
            </a:extLst>
          </p:cNvPr>
          <p:cNvSpPr txBox="1"/>
          <p:nvPr/>
        </p:nvSpPr>
        <p:spPr>
          <a:xfrm>
            <a:off x="2750460" y="3035519"/>
            <a:ext cx="66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p’’</a:t>
            </a:r>
            <a:r>
              <a:rPr lang="es-ES" baseline="-25000" dirty="0">
                <a:solidFill>
                  <a:schemeClr val="accent1"/>
                </a:solidFill>
              </a:rPr>
              <a:t>1y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5BD0BD15-3614-4FAA-AF8B-6A629AC2A765}"/>
              </a:ext>
            </a:extLst>
          </p:cNvPr>
          <p:cNvSpPr txBox="1"/>
          <p:nvPr/>
        </p:nvSpPr>
        <p:spPr>
          <a:xfrm>
            <a:off x="3996666" y="198348"/>
            <a:ext cx="45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s-ES" dirty="0"/>
              <a:t>-y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21B37BEF-A53B-497A-87EF-C465275B2E6D}"/>
              </a:ext>
            </a:extLst>
          </p:cNvPr>
          <p:cNvSpPr txBox="1"/>
          <p:nvPr/>
        </p:nvSpPr>
        <p:spPr>
          <a:xfrm>
            <a:off x="417932" y="3067976"/>
            <a:ext cx="45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s-ES" dirty="0"/>
              <a:t>-x</a:t>
            </a:r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id="{63A0DB54-6008-41B1-9250-535EA29CF48F}"/>
              </a:ext>
            </a:extLst>
          </p:cNvPr>
          <p:cNvSpPr/>
          <p:nvPr/>
        </p:nvSpPr>
        <p:spPr>
          <a:xfrm>
            <a:off x="4511824" y="4005064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7E0B6C4-2238-4504-8E8D-073F9538C519}"/>
              </a:ext>
            </a:extLst>
          </p:cNvPr>
          <p:cNvSpPr txBox="1"/>
          <p:nvPr/>
        </p:nvSpPr>
        <p:spPr>
          <a:xfrm>
            <a:off x="3647728" y="3434364"/>
            <a:ext cx="1065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15</a:t>
            </a:r>
            <a:r>
              <a:rPr lang="es-ES" sz="1800" dirty="0">
                <a:solidFill>
                  <a:srgbClr val="0070C0"/>
                </a:solidFill>
              </a:rPr>
              <a:t>0/135°</a:t>
            </a:r>
            <a:endParaRPr lang="es-ES" sz="900" dirty="0">
              <a:solidFill>
                <a:srgbClr val="0070C0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76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5F2B9E6-7CF6-4CF0-A758-76F3F52CC98D}"/>
              </a:ext>
            </a:extLst>
          </p:cNvPr>
          <p:cNvCxnSpPr/>
          <p:nvPr/>
        </p:nvCxnSpPr>
        <p:spPr>
          <a:xfrm>
            <a:off x="3215680" y="2708920"/>
            <a:ext cx="0" cy="2160240"/>
          </a:xfrm>
          <a:prstGeom prst="line">
            <a:avLst/>
          </a:prstGeom>
          <a:ln w="22225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63B5A79-AEE3-45C3-955D-5CFC16C11D7F}"/>
              </a:ext>
            </a:extLst>
          </p:cNvPr>
          <p:cNvCxnSpPr>
            <a:cxnSpLocks/>
          </p:cNvCxnSpPr>
          <p:nvPr/>
        </p:nvCxnSpPr>
        <p:spPr>
          <a:xfrm flipH="1">
            <a:off x="1343472" y="4869160"/>
            <a:ext cx="1872208" cy="1008112"/>
          </a:xfrm>
          <a:prstGeom prst="line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931F4F8-5412-4E32-9905-89B3AB1EBCB5}"/>
              </a:ext>
            </a:extLst>
          </p:cNvPr>
          <p:cNvCxnSpPr>
            <a:cxnSpLocks/>
          </p:cNvCxnSpPr>
          <p:nvPr/>
        </p:nvCxnSpPr>
        <p:spPr>
          <a:xfrm>
            <a:off x="3215680" y="4869160"/>
            <a:ext cx="1584176" cy="1008112"/>
          </a:xfrm>
          <a:prstGeom prst="line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A86C8BF-9A72-4836-9986-027091E20548}"/>
              </a:ext>
            </a:extLst>
          </p:cNvPr>
          <p:cNvSpPr txBox="1"/>
          <p:nvPr/>
        </p:nvSpPr>
        <p:spPr>
          <a:xfrm>
            <a:off x="3215680" y="458112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9B04248E-EE01-4AC3-9B1F-DDDEF07A5C5B}"/>
              </a:ext>
            </a:extLst>
          </p:cNvPr>
          <p:cNvCxnSpPr>
            <a:cxnSpLocks/>
          </p:cNvCxnSpPr>
          <p:nvPr/>
        </p:nvCxnSpPr>
        <p:spPr>
          <a:xfrm flipV="1">
            <a:off x="3215680" y="3855772"/>
            <a:ext cx="5472608" cy="101650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BDF439B-1738-4907-ACA7-2EC40D997DA9}"/>
              </a:ext>
            </a:extLst>
          </p:cNvPr>
          <p:cNvSpPr txBox="1"/>
          <p:nvPr/>
        </p:nvSpPr>
        <p:spPr>
          <a:xfrm>
            <a:off x="7320136" y="116632"/>
            <a:ext cx="4769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Traslación de sistemas de referencia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1814E78-38F7-46FE-9F5F-E54969D190FF}"/>
              </a:ext>
            </a:extLst>
          </p:cNvPr>
          <p:cNvSpPr txBox="1"/>
          <p:nvPr/>
        </p:nvSpPr>
        <p:spPr>
          <a:xfrm>
            <a:off x="3248879" y="266611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u3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88B7E47-3A5B-4CD5-8324-C539CAC7B477}"/>
              </a:ext>
            </a:extLst>
          </p:cNvPr>
          <p:cNvSpPr txBox="1"/>
          <p:nvPr/>
        </p:nvSpPr>
        <p:spPr>
          <a:xfrm>
            <a:off x="1271464" y="537808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u1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E2F936F-4C50-4546-BB41-ED307E03B168}"/>
              </a:ext>
            </a:extLst>
          </p:cNvPr>
          <p:cNvSpPr txBox="1"/>
          <p:nvPr/>
        </p:nvSpPr>
        <p:spPr>
          <a:xfrm>
            <a:off x="4526151" y="535665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u1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70B4985-D262-4D74-8E7C-ED0CDAA70E58}"/>
              </a:ext>
            </a:extLst>
          </p:cNvPr>
          <p:cNvCxnSpPr>
            <a:cxnSpLocks/>
          </p:cNvCxnSpPr>
          <p:nvPr/>
        </p:nvCxnSpPr>
        <p:spPr>
          <a:xfrm rot="2882510">
            <a:off x="9473665" y="2032509"/>
            <a:ext cx="0" cy="2160240"/>
          </a:xfrm>
          <a:prstGeom prst="line">
            <a:avLst/>
          </a:prstGeom>
          <a:ln w="22225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B0713AD-17C8-4BDC-8EB1-EAC58A6FE71F}"/>
              </a:ext>
            </a:extLst>
          </p:cNvPr>
          <p:cNvCxnSpPr>
            <a:cxnSpLocks/>
          </p:cNvCxnSpPr>
          <p:nvPr/>
        </p:nvCxnSpPr>
        <p:spPr>
          <a:xfrm rot="2882510" flipH="1">
            <a:off x="6733648" y="2971615"/>
            <a:ext cx="1872208" cy="1008112"/>
          </a:xfrm>
          <a:prstGeom prst="line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13844561-93C7-4A2C-B6EE-3E46FB619E9D}"/>
              </a:ext>
            </a:extLst>
          </p:cNvPr>
          <p:cNvCxnSpPr>
            <a:cxnSpLocks/>
          </p:cNvCxnSpPr>
          <p:nvPr/>
        </p:nvCxnSpPr>
        <p:spPr>
          <a:xfrm rot="2882510">
            <a:off x="8033112" y="4256756"/>
            <a:ext cx="1584176" cy="1008112"/>
          </a:xfrm>
          <a:prstGeom prst="line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1F825DD-EE75-48E0-894A-6C831E3A7AC0}"/>
              </a:ext>
            </a:extLst>
          </p:cNvPr>
          <p:cNvSpPr txBox="1"/>
          <p:nvPr/>
        </p:nvSpPr>
        <p:spPr>
          <a:xfrm rot="2882510">
            <a:off x="8682984" y="372536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O'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D2E9441-11DB-440B-8912-9FB7893104E0}"/>
              </a:ext>
            </a:extLst>
          </p:cNvPr>
          <p:cNvSpPr txBox="1"/>
          <p:nvPr/>
        </p:nvSpPr>
        <p:spPr>
          <a:xfrm rot="2882510">
            <a:off x="10047138" y="33515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73D7E6F6-E8B5-48C9-B680-7C07083E5900}"/>
              </a:ext>
            </a:extLst>
          </p:cNvPr>
          <p:cNvSpPr/>
          <p:nvPr/>
        </p:nvSpPr>
        <p:spPr>
          <a:xfrm rot="2882510">
            <a:off x="9960521" y="3362499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2DBE3C6-C436-4AA4-AF4B-6AB0E6571175}"/>
              </a:ext>
            </a:extLst>
          </p:cNvPr>
          <p:cNvSpPr txBox="1"/>
          <p:nvPr/>
        </p:nvSpPr>
        <p:spPr>
          <a:xfrm rot="2882510">
            <a:off x="10078327" y="244323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v3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2381667-383B-486B-8287-6295A440F6CB}"/>
              </a:ext>
            </a:extLst>
          </p:cNvPr>
          <p:cNvSpPr txBox="1"/>
          <p:nvPr/>
        </p:nvSpPr>
        <p:spPr>
          <a:xfrm rot="2882510">
            <a:off x="6741557" y="278819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v1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B3272DB-BE70-45AF-AF35-1E7C51E4FA90}"/>
              </a:ext>
            </a:extLst>
          </p:cNvPr>
          <p:cNvSpPr txBox="1"/>
          <p:nvPr/>
        </p:nvSpPr>
        <p:spPr>
          <a:xfrm rot="2882510">
            <a:off x="8932376" y="519288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v2</a:t>
            </a:r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43846914-7276-4272-8FFA-722083B20A08}"/>
              </a:ext>
            </a:extLst>
          </p:cNvPr>
          <p:cNvCxnSpPr>
            <a:cxnSpLocks/>
            <a:stCxn id="26" idx="4"/>
          </p:cNvCxnSpPr>
          <p:nvPr/>
        </p:nvCxnSpPr>
        <p:spPr>
          <a:xfrm rot="2882510" flipH="1">
            <a:off x="9376714" y="3177324"/>
            <a:ext cx="12470" cy="1599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92440849-3BF6-44CA-A2B6-F34A98428197}"/>
              </a:ext>
            </a:extLst>
          </p:cNvPr>
          <p:cNvCxnSpPr>
            <a:cxnSpLocks/>
            <a:endCxn id="26" idx="5"/>
          </p:cNvCxnSpPr>
          <p:nvPr/>
        </p:nvCxnSpPr>
        <p:spPr>
          <a:xfrm rot="2882510">
            <a:off x="9617591" y="2958913"/>
            <a:ext cx="630340" cy="32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83D2DD-6294-406B-AB2A-635A684AB899}"/>
              </a:ext>
            </a:extLst>
          </p:cNvPr>
          <p:cNvSpPr txBox="1"/>
          <p:nvPr/>
        </p:nvSpPr>
        <p:spPr>
          <a:xfrm>
            <a:off x="2261114" y="44998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1E71CD3-1267-4CED-87AE-119D26F5F003}"/>
              </a:ext>
            </a:extLst>
          </p:cNvPr>
          <p:cNvSpPr txBox="1"/>
          <p:nvPr/>
        </p:nvSpPr>
        <p:spPr>
          <a:xfrm>
            <a:off x="8453802" y="299695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09276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26612B-F799-46C5-9075-91BAA308FAA2}"/>
              </a:ext>
            </a:extLst>
          </p:cNvPr>
          <p:cNvSpPr txBox="1"/>
          <p:nvPr/>
        </p:nvSpPr>
        <p:spPr>
          <a:xfrm>
            <a:off x="8037520" y="116632"/>
            <a:ext cx="4035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Giro de sistemas de referencia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3B9E7C10-99BB-41DD-9D98-5F2854122CC8}"/>
              </a:ext>
            </a:extLst>
          </p:cNvPr>
          <p:cNvCxnSpPr/>
          <p:nvPr/>
        </p:nvCxnSpPr>
        <p:spPr>
          <a:xfrm>
            <a:off x="3400517" y="1887633"/>
            <a:ext cx="0" cy="2160240"/>
          </a:xfrm>
          <a:prstGeom prst="line">
            <a:avLst/>
          </a:prstGeom>
          <a:ln w="22225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1AE4A7F-3246-4CCA-9911-B1BA05DCB0BF}"/>
              </a:ext>
            </a:extLst>
          </p:cNvPr>
          <p:cNvCxnSpPr>
            <a:cxnSpLocks/>
          </p:cNvCxnSpPr>
          <p:nvPr/>
        </p:nvCxnSpPr>
        <p:spPr>
          <a:xfrm flipH="1">
            <a:off x="1528309" y="4047873"/>
            <a:ext cx="1872208" cy="1008112"/>
          </a:xfrm>
          <a:prstGeom prst="line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5C8E819-F53F-4986-B67A-1FECC6362286}"/>
              </a:ext>
            </a:extLst>
          </p:cNvPr>
          <p:cNvCxnSpPr>
            <a:cxnSpLocks/>
          </p:cNvCxnSpPr>
          <p:nvPr/>
        </p:nvCxnSpPr>
        <p:spPr>
          <a:xfrm>
            <a:off x="3400517" y="4047873"/>
            <a:ext cx="1584176" cy="1008112"/>
          </a:xfrm>
          <a:prstGeom prst="line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3ECFD4B-DE15-4557-8A11-F2269AD405A4}"/>
              </a:ext>
            </a:extLst>
          </p:cNvPr>
          <p:cNvSpPr txBox="1"/>
          <p:nvPr/>
        </p:nvSpPr>
        <p:spPr>
          <a:xfrm>
            <a:off x="3430232" y="3789040"/>
            <a:ext cx="66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O=O’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033DA5-BF13-4025-B0CF-DDC3AF3B63BB}"/>
              </a:ext>
            </a:extLst>
          </p:cNvPr>
          <p:cNvSpPr txBox="1"/>
          <p:nvPr/>
        </p:nvSpPr>
        <p:spPr>
          <a:xfrm>
            <a:off x="3433716" y="184482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Z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B97B4B6-A713-419E-A054-046FC692FB07}"/>
              </a:ext>
            </a:extLst>
          </p:cNvPr>
          <p:cNvSpPr txBox="1"/>
          <p:nvPr/>
        </p:nvSpPr>
        <p:spPr>
          <a:xfrm>
            <a:off x="1345484" y="455679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X=X’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338E58D-A962-49D7-94ED-959AD2AB0DBA}"/>
              </a:ext>
            </a:extLst>
          </p:cNvPr>
          <p:cNvSpPr txBox="1"/>
          <p:nvPr/>
        </p:nvSpPr>
        <p:spPr>
          <a:xfrm>
            <a:off x="4710988" y="45811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F79E67B5-9075-449E-A68A-5D749297959B}"/>
              </a:ext>
            </a:extLst>
          </p:cNvPr>
          <p:cNvCxnSpPr>
            <a:cxnSpLocks/>
          </p:cNvCxnSpPr>
          <p:nvPr/>
        </p:nvCxnSpPr>
        <p:spPr>
          <a:xfrm flipV="1">
            <a:off x="3400517" y="2276873"/>
            <a:ext cx="1185327" cy="1771000"/>
          </a:xfrm>
          <a:prstGeom prst="line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8A6252B-EE74-49ED-BC6B-F135E632BC93}"/>
              </a:ext>
            </a:extLst>
          </p:cNvPr>
          <p:cNvCxnSpPr>
            <a:cxnSpLocks/>
          </p:cNvCxnSpPr>
          <p:nvPr/>
        </p:nvCxnSpPr>
        <p:spPr>
          <a:xfrm>
            <a:off x="3400517" y="4077072"/>
            <a:ext cx="969303" cy="1944216"/>
          </a:xfrm>
          <a:prstGeom prst="line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E91575E-502E-4233-B1AF-0943EA9E0643}"/>
              </a:ext>
            </a:extLst>
          </p:cNvPr>
          <p:cNvSpPr txBox="1"/>
          <p:nvPr/>
        </p:nvSpPr>
        <p:spPr>
          <a:xfrm>
            <a:off x="3361708" y="341970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/>
              <a:t>α</a:t>
            </a:r>
            <a:endParaRPr lang="el-GR" sz="1800" dirty="0">
              <a:latin typeface="MS Shell Dlg 2" panose="020B060403050404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7B53141-53EB-4B20-852A-BC6F49F6CDBE}"/>
              </a:ext>
            </a:extLst>
          </p:cNvPr>
          <p:cNvSpPr txBox="1"/>
          <p:nvPr/>
        </p:nvSpPr>
        <p:spPr>
          <a:xfrm>
            <a:off x="3514108" y="414908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/>
              <a:t>α</a:t>
            </a:r>
            <a:endParaRPr lang="el-GR" sz="1800" dirty="0">
              <a:latin typeface="MS Shell Dlg 2" panose="020B0604030504040204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E6632C7-F6EA-4C44-943F-99866B06F8F3}"/>
              </a:ext>
            </a:extLst>
          </p:cNvPr>
          <p:cNvSpPr txBox="1"/>
          <p:nvPr/>
        </p:nvSpPr>
        <p:spPr>
          <a:xfrm>
            <a:off x="4493200" y="2348880"/>
            <a:ext cx="3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Z’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63ADC05-B9A2-4B68-9AAE-D8D467EC558D}"/>
              </a:ext>
            </a:extLst>
          </p:cNvPr>
          <p:cNvSpPr txBox="1"/>
          <p:nvPr/>
        </p:nvSpPr>
        <p:spPr>
          <a:xfrm>
            <a:off x="4225804" y="5507940"/>
            <a:ext cx="35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Y’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B3B01F9-0481-4A33-A8E5-53C05EE28626}"/>
              </a:ext>
            </a:extLst>
          </p:cNvPr>
          <p:cNvSpPr txBox="1"/>
          <p:nvPr/>
        </p:nvSpPr>
        <p:spPr>
          <a:xfrm>
            <a:off x="4351358" y="32756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CD131D8F-BFD6-434C-8334-4FA46E6C5CE2}"/>
              </a:ext>
            </a:extLst>
          </p:cNvPr>
          <p:cNvSpPr/>
          <p:nvPr/>
        </p:nvSpPr>
        <p:spPr>
          <a:xfrm>
            <a:off x="4286247" y="3421141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5F988AC-8CAD-4CF2-B7F1-23EB2501D7E6}"/>
              </a:ext>
            </a:extLst>
          </p:cNvPr>
          <p:cNvCxnSpPr>
            <a:cxnSpLocks/>
          </p:cNvCxnSpPr>
          <p:nvPr/>
        </p:nvCxnSpPr>
        <p:spPr>
          <a:xfrm flipH="1">
            <a:off x="4364068" y="3507655"/>
            <a:ext cx="5752" cy="1145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B6597E83-E91F-4B3C-8018-7A06882BB2A2}"/>
              </a:ext>
            </a:extLst>
          </p:cNvPr>
          <p:cNvCxnSpPr>
            <a:cxnSpLocks/>
          </p:cNvCxnSpPr>
          <p:nvPr/>
        </p:nvCxnSpPr>
        <p:spPr>
          <a:xfrm>
            <a:off x="3430232" y="2996952"/>
            <a:ext cx="915139" cy="505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DA65376A-F55B-4041-8E44-26E7B6AF7447}"/>
              </a:ext>
            </a:extLst>
          </p:cNvPr>
          <p:cNvCxnSpPr>
            <a:cxnSpLocks/>
            <a:stCxn id="38" idx="4"/>
            <a:endCxn id="30" idx="2"/>
          </p:cNvCxnSpPr>
          <p:nvPr/>
        </p:nvCxnSpPr>
        <p:spPr>
          <a:xfrm flipH="1">
            <a:off x="3672164" y="3522498"/>
            <a:ext cx="673207" cy="995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32851A15-6861-4A1F-9FD9-6D5673E7A6AB}"/>
              </a:ext>
            </a:extLst>
          </p:cNvPr>
          <p:cNvCxnSpPr>
            <a:cxnSpLocks/>
          </p:cNvCxnSpPr>
          <p:nvPr/>
        </p:nvCxnSpPr>
        <p:spPr>
          <a:xfrm flipH="1" flipV="1">
            <a:off x="4081788" y="2996952"/>
            <a:ext cx="261887" cy="43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2820A21-6DCA-41EC-8E62-0DF3E1ECD9F3}"/>
              </a:ext>
            </a:extLst>
          </p:cNvPr>
          <p:cNvSpPr txBox="1"/>
          <p:nvPr/>
        </p:nvSpPr>
        <p:spPr>
          <a:xfrm>
            <a:off x="4297812" y="3933056"/>
            <a:ext cx="36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p</a:t>
            </a:r>
            <a:r>
              <a:rPr lang="es-ES" baseline="-25000" dirty="0" err="1">
                <a:solidFill>
                  <a:schemeClr val="accent1"/>
                </a:solidFill>
              </a:rPr>
              <a:t>z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633D1BEB-A709-488B-BFBB-11E8124220A6}"/>
              </a:ext>
            </a:extLst>
          </p:cNvPr>
          <p:cNvSpPr txBox="1"/>
          <p:nvPr/>
        </p:nvSpPr>
        <p:spPr>
          <a:xfrm>
            <a:off x="4161043" y="2871034"/>
            <a:ext cx="42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p’</a:t>
            </a:r>
            <a:r>
              <a:rPr lang="es-ES" baseline="-25000" dirty="0" err="1">
                <a:solidFill>
                  <a:schemeClr val="accent1"/>
                </a:solidFill>
              </a:rPr>
              <a:t>y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23242EBA-090B-4443-B5EF-A59DA837289A}"/>
              </a:ext>
            </a:extLst>
          </p:cNvPr>
          <p:cNvSpPr txBox="1"/>
          <p:nvPr/>
        </p:nvSpPr>
        <p:spPr>
          <a:xfrm>
            <a:off x="3872059" y="4006432"/>
            <a:ext cx="42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p’</a:t>
            </a:r>
            <a:r>
              <a:rPr lang="es-ES" baseline="-25000" dirty="0" err="1">
                <a:solidFill>
                  <a:schemeClr val="accent1"/>
                </a:solidFill>
              </a:rPr>
              <a:t>z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268F6B8-0922-4781-BA40-553515AF79BE}"/>
              </a:ext>
            </a:extLst>
          </p:cNvPr>
          <p:cNvSpPr txBox="1"/>
          <p:nvPr/>
        </p:nvSpPr>
        <p:spPr>
          <a:xfrm>
            <a:off x="3460730" y="2734586"/>
            <a:ext cx="37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p</a:t>
            </a:r>
            <a:r>
              <a:rPr lang="es-ES" baseline="-25000" dirty="0" err="1">
                <a:solidFill>
                  <a:schemeClr val="accent1"/>
                </a:solidFill>
              </a:rPr>
              <a:t>y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067CC509-118F-463F-8D1F-13DE7DA66207}"/>
              </a:ext>
            </a:extLst>
          </p:cNvPr>
          <p:cNvCxnSpPr/>
          <p:nvPr/>
        </p:nvCxnSpPr>
        <p:spPr>
          <a:xfrm flipV="1">
            <a:off x="6816080" y="836712"/>
            <a:ext cx="0" cy="3585357"/>
          </a:xfrm>
          <a:prstGeom prst="line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D0D8AAD5-906D-42B5-897A-5EBFB9FB5EE0}"/>
              </a:ext>
            </a:extLst>
          </p:cNvPr>
          <p:cNvCxnSpPr/>
          <p:nvPr/>
        </p:nvCxnSpPr>
        <p:spPr>
          <a:xfrm>
            <a:off x="6816080" y="4446404"/>
            <a:ext cx="3816424" cy="0"/>
          </a:xfrm>
          <a:prstGeom prst="line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42723035-8605-4A22-8AA6-B19B339AB0D2}"/>
              </a:ext>
            </a:extLst>
          </p:cNvPr>
          <p:cNvCxnSpPr/>
          <p:nvPr/>
        </p:nvCxnSpPr>
        <p:spPr>
          <a:xfrm flipV="1">
            <a:off x="6816080" y="1383577"/>
            <a:ext cx="2088232" cy="3038492"/>
          </a:xfrm>
          <a:prstGeom prst="line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2741BFA3-9F2C-49B0-B610-0C16522EB743}"/>
              </a:ext>
            </a:extLst>
          </p:cNvPr>
          <p:cNvCxnSpPr/>
          <p:nvPr/>
        </p:nvCxnSpPr>
        <p:spPr>
          <a:xfrm>
            <a:off x="6816080" y="4446404"/>
            <a:ext cx="3055523" cy="2006932"/>
          </a:xfrm>
          <a:prstGeom prst="line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C18A463B-80A2-48FB-BF37-CD604DF1E627}"/>
              </a:ext>
            </a:extLst>
          </p:cNvPr>
          <p:cNvSpPr txBox="1"/>
          <p:nvPr/>
        </p:nvSpPr>
        <p:spPr>
          <a:xfrm>
            <a:off x="6884052" y="76470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Z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0A4A375-1CBF-43B3-B30B-579E6EDE0D20}"/>
              </a:ext>
            </a:extLst>
          </p:cNvPr>
          <p:cNvSpPr txBox="1"/>
          <p:nvPr/>
        </p:nvSpPr>
        <p:spPr>
          <a:xfrm>
            <a:off x="8828268" y="1403484"/>
            <a:ext cx="3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Z’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071706F7-0D6B-4F4A-98CF-E6338F135CE1}"/>
              </a:ext>
            </a:extLst>
          </p:cNvPr>
          <p:cNvSpPr txBox="1"/>
          <p:nvPr/>
        </p:nvSpPr>
        <p:spPr>
          <a:xfrm>
            <a:off x="10412444" y="44998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BB38EBAB-E468-4E35-B488-DB4910379041}"/>
              </a:ext>
            </a:extLst>
          </p:cNvPr>
          <p:cNvSpPr txBox="1"/>
          <p:nvPr/>
        </p:nvSpPr>
        <p:spPr>
          <a:xfrm>
            <a:off x="9404332" y="6237312"/>
            <a:ext cx="35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Y’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FEAFABD4-2EDE-4F9D-8A35-F46966AE75F8}"/>
              </a:ext>
            </a:extLst>
          </p:cNvPr>
          <p:cNvSpPr/>
          <p:nvPr/>
        </p:nvSpPr>
        <p:spPr>
          <a:xfrm>
            <a:off x="9183237" y="3594345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D023F37F-6715-452B-966E-C1FB00B59CE3}"/>
              </a:ext>
            </a:extLst>
          </p:cNvPr>
          <p:cNvCxnSpPr>
            <a:cxnSpLocks/>
          </p:cNvCxnSpPr>
          <p:nvPr/>
        </p:nvCxnSpPr>
        <p:spPr>
          <a:xfrm flipH="1">
            <a:off x="8184232" y="3705730"/>
            <a:ext cx="1058129" cy="1595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2919827F-5283-4CC7-9D44-E200BCDCD79D}"/>
              </a:ext>
            </a:extLst>
          </p:cNvPr>
          <p:cNvCxnSpPr>
            <a:cxnSpLocks/>
          </p:cNvCxnSpPr>
          <p:nvPr/>
        </p:nvCxnSpPr>
        <p:spPr>
          <a:xfrm>
            <a:off x="7968208" y="2770422"/>
            <a:ext cx="1246647" cy="874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3E385DC0-CE25-4382-9707-255F53E5F18A}"/>
              </a:ext>
            </a:extLst>
          </p:cNvPr>
          <p:cNvCxnSpPr>
            <a:cxnSpLocks/>
            <a:endCxn id="80" idx="5"/>
          </p:cNvCxnSpPr>
          <p:nvPr/>
        </p:nvCxnSpPr>
        <p:spPr>
          <a:xfrm flipV="1">
            <a:off x="6811853" y="3680859"/>
            <a:ext cx="2472314" cy="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4781DDC1-CFB5-42D9-937E-A869BFD154F8}"/>
              </a:ext>
            </a:extLst>
          </p:cNvPr>
          <p:cNvCxnSpPr>
            <a:stCxn id="80" idx="4"/>
          </p:cNvCxnSpPr>
          <p:nvPr/>
        </p:nvCxnSpPr>
        <p:spPr>
          <a:xfrm flipH="1">
            <a:off x="9242360" y="3695702"/>
            <a:ext cx="1" cy="77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624C7CCE-4CE4-4BF9-B108-B8A03645503C}"/>
              </a:ext>
            </a:extLst>
          </p:cNvPr>
          <p:cNvSpPr txBox="1"/>
          <p:nvPr/>
        </p:nvSpPr>
        <p:spPr>
          <a:xfrm>
            <a:off x="8564441" y="2829816"/>
            <a:ext cx="42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p’</a:t>
            </a:r>
            <a:r>
              <a:rPr lang="es-ES" baseline="-25000" dirty="0" err="1">
                <a:solidFill>
                  <a:schemeClr val="accent1"/>
                </a:solidFill>
              </a:rPr>
              <a:t>y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AFA2B7E-497E-4695-9759-F2BE78B1991D}"/>
              </a:ext>
            </a:extLst>
          </p:cNvPr>
          <p:cNvSpPr txBox="1"/>
          <p:nvPr/>
        </p:nvSpPr>
        <p:spPr>
          <a:xfrm>
            <a:off x="7886279" y="3258104"/>
            <a:ext cx="37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p</a:t>
            </a:r>
            <a:r>
              <a:rPr lang="es-ES" baseline="-25000" dirty="0" err="1">
                <a:solidFill>
                  <a:schemeClr val="accent1"/>
                </a:solidFill>
              </a:rPr>
              <a:t>y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81D0564B-C437-4E53-9486-912CFC260DEB}"/>
              </a:ext>
            </a:extLst>
          </p:cNvPr>
          <p:cNvSpPr txBox="1"/>
          <p:nvPr/>
        </p:nvSpPr>
        <p:spPr>
          <a:xfrm>
            <a:off x="8462929" y="4852841"/>
            <a:ext cx="42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p’</a:t>
            </a:r>
            <a:r>
              <a:rPr lang="es-ES" baseline="-25000" dirty="0" err="1">
                <a:solidFill>
                  <a:schemeClr val="accent1"/>
                </a:solidFill>
              </a:rPr>
              <a:t>z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759C6B7E-51AE-455C-AA32-4757D5AE5A75}"/>
              </a:ext>
            </a:extLst>
          </p:cNvPr>
          <p:cNvSpPr txBox="1"/>
          <p:nvPr/>
        </p:nvSpPr>
        <p:spPr>
          <a:xfrm>
            <a:off x="9284167" y="3878556"/>
            <a:ext cx="36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p</a:t>
            </a:r>
            <a:r>
              <a:rPr lang="es-ES" baseline="-25000" dirty="0" err="1">
                <a:solidFill>
                  <a:schemeClr val="accent1"/>
                </a:solidFill>
              </a:rPr>
              <a:t>z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FE28A766-8CB7-4BDB-BF2E-1CAC6124591C}"/>
              </a:ext>
            </a:extLst>
          </p:cNvPr>
          <p:cNvSpPr txBox="1"/>
          <p:nvPr/>
        </p:nvSpPr>
        <p:spPr>
          <a:xfrm>
            <a:off x="6794089" y="371472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/>
              <a:t>α</a:t>
            </a:r>
            <a:endParaRPr lang="el-GR" sz="1800" dirty="0">
              <a:latin typeface="MS Shell Dlg 2" panose="020B0604030504040204" pitchFamily="34" charset="0"/>
            </a:endParaRP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BDA9E827-A8D8-4ACD-BCA1-BC540EC06D03}"/>
              </a:ext>
            </a:extLst>
          </p:cNvPr>
          <p:cNvSpPr txBox="1"/>
          <p:nvPr/>
        </p:nvSpPr>
        <p:spPr>
          <a:xfrm>
            <a:off x="7144823" y="436726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/>
              <a:t>α</a:t>
            </a:r>
            <a:endParaRPr lang="el-GR" sz="1800" dirty="0">
              <a:latin typeface="MS Shell Dlg 2" panose="020B0604030504040204" pitchFamily="34" charset="0"/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339B9D66-9F48-47D2-AC18-5738FDBA62CA}"/>
              </a:ext>
            </a:extLst>
          </p:cNvPr>
          <p:cNvSpPr txBox="1"/>
          <p:nvPr/>
        </p:nvSpPr>
        <p:spPr>
          <a:xfrm>
            <a:off x="9277378" y="34619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14985CE1-B9EF-4D98-A2C7-6A8FFD89F876}"/>
              </a:ext>
            </a:extLst>
          </p:cNvPr>
          <p:cNvSpPr txBox="1"/>
          <p:nvPr/>
        </p:nvSpPr>
        <p:spPr>
          <a:xfrm>
            <a:off x="8691655" y="331784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>
                <a:solidFill>
                  <a:schemeClr val="accent1"/>
                </a:solidFill>
              </a:rPr>
              <a:t>α</a:t>
            </a:r>
            <a:endParaRPr lang="el-GR" sz="1800" dirty="0">
              <a:solidFill>
                <a:schemeClr val="accent1"/>
              </a:solidFill>
              <a:latin typeface="MS Shell Dlg 2" panose="020B0604030504040204" pitchFamily="34" charset="0"/>
            </a:endParaRP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6E787FE1-B7BD-4D6E-B663-8DBD0052F7E6}"/>
              </a:ext>
            </a:extLst>
          </p:cNvPr>
          <p:cNvSpPr txBox="1"/>
          <p:nvPr/>
        </p:nvSpPr>
        <p:spPr>
          <a:xfrm>
            <a:off x="8992700" y="382176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>
                <a:solidFill>
                  <a:schemeClr val="accent1"/>
                </a:solidFill>
              </a:rPr>
              <a:t>α</a:t>
            </a:r>
            <a:endParaRPr lang="el-GR" sz="1800" dirty="0">
              <a:solidFill>
                <a:schemeClr val="accent1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101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0F26612B-F799-46C5-9075-91BAA308FAA2}"/>
              </a:ext>
            </a:extLst>
          </p:cNvPr>
          <p:cNvSpPr txBox="1"/>
          <p:nvPr/>
        </p:nvSpPr>
        <p:spPr>
          <a:xfrm>
            <a:off x="8037520" y="116632"/>
            <a:ext cx="4035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Giro de sistemas de referencia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067CC509-118F-463F-8D1F-13DE7DA66207}"/>
              </a:ext>
            </a:extLst>
          </p:cNvPr>
          <p:cNvCxnSpPr/>
          <p:nvPr/>
        </p:nvCxnSpPr>
        <p:spPr>
          <a:xfrm flipV="1">
            <a:off x="2927648" y="721895"/>
            <a:ext cx="0" cy="3585357"/>
          </a:xfrm>
          <a:prstGeom prst="line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D0D8AAD5-906D-42B5-897A-5EBFB9FB5EE0}"/>
              </a:ext>
            </a:extLst>
          </p:cNvPr>
          <p:cNvCxnSpPr/>
          <p:nvPr/>
        </p:nvCxnSpPr>
        <p:spPr>
          <a:xfrm>
            <a:off x="2927648" y="4331587"/>
            <a:ext cx="3816424" cy="0"/>
          </a:xfrm>
          <a:prstGeom prst="line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42723035-8605-4A22-8AA6-B19B339AB0D2}"/>
              </a:ext>
            </a:extLst>
          </p:cNvPr>
          <p:cNvCxnSpPr/>
          <p:nvPr/>
        </p:nvCxnSpPr>
        <p:spPr>
          <a:xfrm flipV="1">
            <a:off x="2927648" y="1268760"/>
            <a:ext cx="2088232" cy="3038492"/>
          </a:xfrm>
          <a:prstGeom prst="line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2741BFA3-9F2C-49B0-B610-0C16522EB743}"/>
              </a:ext>
            </a:extLst>
          </p:cNvPr>
          <p:cNvCxnSpPr/>
          <p:nvPr/>
        </p:nvCxnSpPr>
        <p:spPr>
          <a:xfrm>
            <a:off x="2927648" y="4331587"/>
            <a:ext cx="3055523" cy="2006932"/>
          </a:xfrm>
          <a:prstGeom prst="line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C18A463B-80A2-48FB-BF37-CD604DF1E627}"/>
              </a:ext>
            </a:extLst>
          </p:cNvPr>
          <p:cNvSpPr txBox="1"/>
          <p:nvPr/>
        </p:nvSpPr>
        <p:spPr>
          <a:xfrm>
            <a:off x="2995620" y="64988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Z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0A4A375-1CBF-43B3-B30B-579E6EDE0D20}"/>
              </a:ext>
            </a:extLst>
          </p:cNvPr>
          <p:cNvSpPr txBox="1"/>
          <p:nvPr/>
        </p:nvSpPr>
        <p:spPr>
          <a:xfrm>
            <a:off x="4939836" y="1288667"/>
            <a:ext cx="3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Z’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071706F7-0D6B-4F4A-98CF-E6338F135CE1}"/>
              </a:ext>
            </a:extLst>
          </p:cNvPr>
          <p:cNvSpPr txBox="1"/>
          <p:nvPr/>
        </p:nvSpPr>
        <p:spPr>
          <a:xfrm>
            <a:off x="6524012" y="438501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-X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BB38EBAB-E468-4E35-B488-DB4910379041}"/>
              </a:ext>
            </a:extLst>
          </p:cNvPr>
          <p:cNvSpPr txBox="1"/>
          <p:nvPr/>
        </p:nvSpPr>
        <p:spPr>
          <a:xfrm>
            <a:off x="5375920" y="6122495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-X’</a:t>
            </a:r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FEAFABD4-2EDE-4F9D-8A35-F46966AE75F8}"/>
              </a:ext>
            </a:extLst>
          </p:cNvPr>
          <p:cNvSpPr/>
          <p:nvPr/>
        </p:nvSpPr>
        <p:spPr>
          <a:xfrm>
            <a:off x="5294805" y="3479528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D023F37F-6715-452B-966E-C1FB00B59CE3}"/>
              </a:ext>
            </a:extLst>
          </p:cNvPr>
          <p:cNvCxnSpPr>
            <a:cxnSpLocks/>
          </p:cNvCxnSpPr>
          <p:nvPr/>
        </p:nvCxnSpPr>
        <p:spPr>
          <a:xfrm flipH="1">
            <a:off x="4295800" y="3590913"/>
            <a:ext cx="1058129" cy="1595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2919827F-5283-4CC7-9D44-E200BCDCD79D}"/>
              </a:ext>
            </a:extLst>
          </p:cNvPr>
          <p:cNvCxnSpPr>
            <a:cxnSpLocks/>
          </p:cNvCxnSpPr>
          <p:nvPr/>
        </p:nvCxnSpPr>
        <p:spPr>
          <a:xfrm>
            <a:off x="4079776" y="2655605"/>
            <a:ext cx="1246647" cy="874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3E385DC0-CE25-4382-9707-255F53E5F18A}"/>
              </a:ext>
            </a:extLst>
          </p:cNvPr>
          <p:cNvCxnSpPr>
            <a:cxnSpLocks/>
            <a:endCxn id="80" idx="5"/>
          </p:cNvCxnSpPr>
          <p:nvPr/>
        </p:nvCxnSpPr>
        <p:spPr>
          <a:xfrm flipV="1">
            <a:off x="2923421" y="3566042"/>
            <a:ext cx="2472314" cy="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4781DDC1-CFB5-42D9-937E-A869BFD154F8}"/>
              </a:ext>
            </a:extLst>
          </p:cNvPr>
          <p:cNvCxnSpPr>
            <a:stCxn id="80" idx="4"/>
          </p:cNvCxnSpPr>
          <p:nvPr/>
        </p:nvCxnSpPr>
        <p:spPr>
          <a:xfrm flipH="1">
            <a:off x="5353928" y="3580885"/>
            <a:ext cx="1" cy="77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>
            <a:extLst>
              <a:ext uri="{FF2B5EF4-FFF2-40B4-BE49-F238E27FC236}">
                <a16:creationId xmlns:a16="http://schemas.microsoft.com/office/drawing/2014/main" id="{624C7CCE-4CE4-4BF9-B108-B8A03645503C}"/>
              </a:ext>
            </a:extLst>
          </p:cNvPr>
          <p:cNvSpPr txBox="1"/>
          <p:nvPr/>
        </p:nvSpPr>
        <p:spPr>
          <a:xfrm>
            <a:off x="4676009" y="2714999"/>
            <a:ext cx="42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p’</a:t>
            </a:r>
            <a:r>
              <a:rPr lang="es-ES" baseline="-25000" dirty="0" err="1">
                <a:solidFill>
                  <a:schemeClr val="accent1"/>
                </a:solidFill>
              </a:rPr>
              <a:t>x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3AFA2B7E-497E-4695-9759-F2BE78B1991D}"/>
              </a:ext>
            </a:extLst>
          </p:cNvPr>
          <p:cNvSpPr txBox="1"/>
          <p:nvPr/>
        </p:nvSpPr>
        <p:spPr>
          <a:xfrm>
            <a:off x="3997847" y="3143287"/>
            <a:ext cx="36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p</a:t>
            </a:r>
            <a:r>
              <a:rPr lang="es-ES" baseline="-25000" dirty="0" err="1">
                <a:solidFill>
                  <a:schemeClr val="accent1"/>
                </a:solidFill>
              </a:rPr>
              <a:t>x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81D0564B-C437-4E53-9486-912CFC260DEB}"/>
              </a:ext>
            </a:extLst>
          </p:cNvPr>
          <p:cNvSpPr txBox="1"/>
          <p:nvPr/>
        </p:nvSpPr>
        <p:spPr>
          <a:xfrm>
            <a:off x="4574497" y="4738024"/>
            <a:ext cx="42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p’</a:t>
            </a:r>
            <a:r>
              <a:rPr lang="es-ES" baseline="-25000" dirty="0" err="1">
                <a:solidFill>
                  <a:schemeClr val="accent1"/>
                </a:solidFill>
              </a:rPr>
              <a:t>z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759C6B7E-51AE-455C-AA32-4757D5AE5A75}"/>
              </a:ext>
            </a:extLst>
          </p:cNvPr>
          <p:cNvSpPr txBox="1"/>
          <p:nvPr/>
        </p:nvSpPr>
        <p:spPr>
          <a:xfrm>
            <a:off x="5395735" y="3763739"/>
            <a:ext cx="36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p</a:t>
            </a:r>
            <a:r>
              <a:rPr lang="es-ES" baseline="-25000" dirty="0" err="1">
                <a:solidFill>
                  <a:schemeClr val="accent1"/>
                </a:solidFill>
              </a:rPr>
              <a:t>z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FE28A766-8CB7-4BDB-BF2E-1CAC6124591C}"/>
              </a:ext>
            </a:extLst>
          </p:cNvPr>
          <p:cNvSpPr txBox="1"/>
          <p:nvPr/>
        </p:nvSpPr>
        <p:spPr>
          <a:xfrm>
            <a:off x="2905657" y="35999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/>
              <a:t>β</a:t>
            </a:r>
            <a:endParaRPr lang="el-GR" sz="1800" dirty="0">
              <a:latin typeface="MS Shell Dlg 2" panose="020B0604030504040204" pitchFamily="34" charset="0"/>
            </a:endParaRP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BDA9E827-A8D8-4ACD-BCA1-BC540EC06D03}"/>
              </a:ext>
            </a:extLst>
          </p:cNvPr>
          <p:cNvSpPr txBox="1"/>
          <p:nvPr/>
        </p:nvSpPr>
        <p:spPr>
          <a:xfrm>
            <a:off x="3256391" y="42524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/>
              <a:t>β</a:t>
            </a:r>
            <a:endParaRPr lang="el-GR" sz="1800" dirty="0">
              <a:latin typeface="MS Shell Dlg 2" panose="020B0604030504040204" pitchFamily="34" charset="0"/>
            </a:endParaRPr>
          </a:p>
        </p:txBody>
      </p: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339B9D66-9F48-47D2-AC18-5738FDBA62CA}"/>
              </a:ext>
            </a:extLst>
          </p:cNvPr>
          <p:cNvSpPr txBox="1"/>
          <p:nvPr/>
        </p:nvSpPr>
        <p:spPr>
          <a:xfrm>
            <a:off x="5388946" y="3347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14985CE1-B9EF-4D98-A2C7-6A8FFD89F876}"/>
              </a:ext>
            </a:extLst>
          </p:cNvPr>
          <p:cNvSpPr txBox="1"/>
          <p:nvPr/>
        </p:nvSpPr>
        <p:spPr>
          <a:xfrm>
            <a:off x="4803223" y="320302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>
                <a:solidFill>
                  <a:schemeClr val="accent1"/>
                </a:solidFill>
              </a:rPr>
              <a:t>β</a:t>
            </a:r>
            <a:endParaRPr lang="el-GR" sz="1800" dirty="0">
              <a:solidFill>
                <a:schemeClr val="accent1"/>
              </a:solidFill>
              <a:latin typeface="MS Shell Dlg 2" panose="020B0604030504040204" pitchFamily="34" charset="0"/>
            </a:endParaRP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6E787FE1-B7BD-4D6E-B663-8DBD0052F7E6}"/>
              </a:ext>
            </a:extLst>
          </p:cNvPr>
          <p:cNvSpPr txBox="1"/>
          <p:nvPr/>
        </p:nvSpPr>
        <p:spPr>
          <a:xfrm>
            <a:off x="5104268" y="370694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>
                <a:solidFill>
                  <a:schemeClr val="accent1"/>
                </a:solidFill>
              </a:rPr>
              <a:t>β</a:t>
            </a:r>
            <a:endParaRPr lang="el-GR" sz="1800" dirty="0">
              <a:solidFill>
                <a:schemeClr val="accent1"/>
              </a:solidFill>
              <a:latin typeface="MS Shell Dlg 2" panose="020B0604030504040204" pitchFamily="34" charset="0"/>
            </a:endParaRPr>
          </a:p>
        </p:txBody>
      </p: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A643867A-15D3-4946-84F4-C4221A8DEA6A}"/>
              </a:ext>
            </a:extLst>
          </p:cNvPr>
          <p:cNvCxnSpPr/>
          <p:nvPr/>
        </p:nvCxnSpPr>
        <p:spPr>
          <a:xfrm flipV="1">
            <a:off x="7860198" y="721895"/>
            <a:ext cx="0" cy="3585357"/>
          </a:xfrm>
          <a:prstGeom prst="line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0BB461DD-CFA3-43AC-9845-16B955A31025}"/>
              </a:ext>
            </a:extLst>
          </p:cNvPr>
          <p:cNvCxnSpPr/>
          <p:nvPr/>
        </p:nvCxnSpPr>
        <p:spPr>
          <a:xfrm>
            <a:off x="7860198" y="4331587"/>
            <a:ext cx="3816424" cy="0"/>
          </a:xfrm>
          <a:prstGeom prst="line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02F5165B-A28D-4F17-9B0C-E9F9C1C63EAA}"/>
              </a:ext>
            </a:extLst>
          </p:cNvPr>
          <p:cNvCxnSpPr/>
          <p:nvPr/>
        </p:nvCxnSpPr>
        <p:spPr>
          <a:xfrm flipV="1">
            <a:off x="7860198" y="1268760"/>
            <a:ext cx="2088232" cy="3038492"/>
          </a:xfrm>
          <a:prstGeom prst="line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F39E16DE-97C7-4947-B7A1-AE72AABD06D6}"/>
              </a:ext>
            </a:extLst>
          </p:cNvPr>
          <p:cNvCxnSpPr/>
          <p:nvPr/>
        </p:nvCxnSpPr>
        <p:spPr>
          <a:xfrm>
            <a:off x="7860198" y="4331587"/>
            <a:ext cx="3055523" cy="2006932"/>
          </a:xfrm>
          <a:prstGeom prst="line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4DE26675-B70B-4A18-810D-F996002799C7}"/>
              </a:ext>
            </a:extLst>
          </p:cNvPr>
          <p:cNvSpPr txBox="1"/>
          <p:nvPr/>
        </p:nvSpPr>
        <p:spPr>
          <a:xfrm>
            <a:off x="7928170" y="64988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0D76A690-B1E7-4D51-A6B7-FA39EAF50022}"/>
              </a:ext>
            </a:extLst>
          </p:cNvPr>
          <p:cNvSpPr txBox="1"/>
          <p:nvPr/>
        </p:nvSpPr>
        <p:spPr>
          <a:xfrm>
            <a:off x="9872386" y="1288667"/>
            <a:ext cx="35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Y’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6A94218-9E8C-4DB8-A589-077270BE1446}"/>
              </a:ext>
            </a:extLst>
          </p:cNvPr>
          <p:cNvSpPr txBox="1"/>
          <p:nvPr/>
        </p:nvSpPr>
        <p:spPr>
          <a:xfrm>
            <a:off x="11456562" y="438501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24AE0B5-9BDA-4945-AC68-B49900320C8F}"/>
              </a:ext>
            </a:extLst>
          </p:cNvPr>
          <p:cNvSpPr txBox="1"/>
          <p:nvPr/>
        </p:nvSpPr>
        <p:spPr>
          <a:xfrm>
            <a:off x="10448450" y="6122495"/>
            <a:ext cx="35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X’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FC3038D5-390B-4F23-B386-4B73E370B6DF}"/>
              </a:ext>
            </a:extLst>
          </p:cNvPr>
          <p:cNvSpPr/>
          <p:nvPr/>
        </p:nvSpPr>
        <p:spPr>
          <a:xfrm>
            <a:off x="10227355" y="3479528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07D3D8FB-C39A-48E1-9565-755C308F6406}"/>
              </a:ext>
            </a:extLst>
          </p:cNvPr>
          <p:cNvCxnSpPr>
            <a:cxnSpLocks/>
          </p:cNvCxnSpPr>
          <p:nvPr/>
        </p:nvCxnSpPr>
        <p:spPr>
          <a:xfrm flipH="1">
            <a:off x="9228350" y="3590913"/>
            <a:ext cx="1058129" cy="1595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8BBAAC81-DE59-43DE-B897-59C759A427FB}"/>
              </a:ext>
            </a:extLst>
          </p:cNvPr>
          <p:cNvCxnSpPr>
            <a:cxnSpLocks/>
          </p:cNvCxnSpPr>
          <p:nvPr/>
        </p:nvCxnSpPr>
        <p:spPr>
          <a:xfrm>
            <a:off x="9012326" y="2655605"/>
            <a:ext cx="1246647" cy="874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D72EE885-5917-41E4-8F50-E1BE376C6F6D}"/>
              </a:ext>
            </a:extLst>
          </p:cNvPr>
          <p:cNvCxnSpPr>
            <a:cxnSpLocks/>
            <a:endCxn id="60" idx="5"/>
          </p:cNvCxnSpPr>
          <p:nvPr/>
        </p:nvCxnSpPr>
        <p:spPr>
          <a:xfrm flipV="1">
            <a:off x="7855971" y="3566042"/>
            <a:ext cx="2472314" cy="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F366CFD5-FF09-49F8-B2B3-1FD01A1BB6CC}"/>
              </a:ext>
            </a:extLst>
          </p:cNvPr>
          <p:cNvCxnSpPr>
            <a:stCxn id="60" idx="4"/>
          </p:cNvCxnSpPr>
          <p:nvPr/>
        </p:nvCxnSpPr>
        <p:spPr>
          <a:xfrm flipH="1">
            <a:off x="10286478" y="3580885"/>
            <a:ext cx="1" cy="773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0DC51C11-8F3E-4D76-A591-ED3BB054E5A5}"/>
              </a:ext>
            </a:extLst>
          </p:cNvPr>
          <p:cNvSpPr txBox="1"/>
          <p:nvPr/>
        </p:nvSpPr>
        <p:spPr>
          <a:xfrm>
            <a:off x="9608559" y="2714999"/>
            <a:ext cx="426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p’</a:t>
            </a:r>
            <a:r>
              <a:rPr lang="es-ES" baseline="-25000" dirty="0" err="1">
                <a:solidFill>
                  <a:schemeClr val="accent1"/>
                </a:solidFill>
              </a:rPr>
              <a:t>x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49AC8B3-5331-414B-B273-087E7CCEA51E}"/>
              </a:ext>
            </a:extLst>
          </p:cNvPr>
          <p:cNvSpPr txBox="1"/>
          <p:nvPr/>
        </p:nvSpPr>
        <p:spPr>
          <a:xfrm>
            <a:off x="8930397" y="3143287"/>
            <a:ext cx="36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p</a:t>
            </a:r>
            <a:r>
              <a:rPr lang="es-ES" baseline="-25000" dirty="0" err="1">
                <a:solidFill>
                  <a:schemeClr val="accent1"/>
                </a:solidFill>
              </a:rPr>
              <a:t>x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08199C3D-26A4-4148-AC32-CBD50E6D8587}"/>
              </a:ext>
            </a:extLst>
          </p:cNvPr>
          <p:cNvSpPr txBox="1"/>
          <p:nvPr/>
        </p:nvSpPr>
        <p:spPr>
          <a:xfrm>
            <a:off x="9507047" y="4738024"/>
            <a:ext cx="42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p’</a:t>
            </a:r>
            <a:r>
              <a:rPr lang="es-ES" baseline="-25000" dirty="0" err="1">
                <a:solidFill>
                  <a:schemeClr val="accent1"/>
                </a:solidFill>
              </a:rPr>
              <a:t>y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1DEE32E3-F222-490E-9EEE-E303A4FA41F1}"/>
              </a:ext>
            </a:extLst>
          </p:cNvPr>
          <p:cNvSpPr txBox="1"/>
          <p:nvPr/>
        </p:nvSpPr>
        <p:spPr>
          <a:xfrm>
            <a:off x="10328285" y="3763739"/>
            <a:ext cx="374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p</a:t>
            </a:r>
            <a:r>
              <a:rPr lang="es-ES" baseline="-25000" dirty="0" err="1">
                <a:solidFill>
                  <a:schemeClr val="accent1"/>
                </a:solidFill>
              </a:rPr>
              <a:t>y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F038DD66-423D-48B4-A1EC-13E00F62A460}"/>
              </a:ext>
            </a:extLst>
          </p:cNvPr>
          <p:cNvSpPr txBox="1"/>
          <p:nvPr/>
        </p:nvSpPr>
        <p:spPr>
          <a:xfrm>
            <a:off x="7838207" y="359991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/>
              <a:t>γ</a:t>
            </a:r>
            <a:endParaRPr lang="el-GR" sz="1800" dirty="0">
              <a:latin typeface="MS Shell Dlg 2" panose="020B0604030504040204" pitchFamily="34" charset="0"/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6E927F20-40BB-4302-A6C8-B8C7A376008B}"/>
              </a:ext>
            </a:extLst>
          </p:cNvPr>
          <p:cNvSpPr txBox="1"/>
          <p:nvPr/>
        </p:nvSpPr>
        <p:spPr>
          <a:xfrm>
            <a:off x="8188941" y="4252446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/>
              <a:t>γ</a:t>
            </a:r>
            <a:endParaRPr lang="el-GR" sz="1800" dirty="0">
              <a:latin typeface="MS Shell Dlg 2" panose="020B0604030504040204" pitchFamily="34" charset="0"/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7D45171C-B988-4E6A-988F-AF7D6FE3DA2B}"/>
              </a:ext>
            </a:extLst>
          </p:cNvPr>
          <p:cNvSpPr txBox="1"/>
          <p:nvPr/>
        </p:nvSpPr>
        <p:spPr>
          <a:xfrm>
            <a:off x="10321496" y="33471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40A6D47C-1E20-4AD8-BE4F-D106FA22DF65}"/>
              </a:ext>
            </a:extLst>
          </p:cNvPr>
          <p:cNvSpPr txBox="1"/>
          <p:nvPr/>
        </p:nvSpPr>
        <p:spPr>
          <a:xfrm>
            <a:off x="9735773" y="320302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>
                <a:solidFill>
                  <a:schemeClr val="accent1"/>
                </a:solidFill>
              </a:rPr>
              <a:t>γ</a:t>
            </a:r>
            <a:endParaRPr lang="el-GR" sz="1800" dirty="0">
              <a:solidFill>
                <a:schemeClr val="accent1"/>
              </a:solidFill>
              <a:latin typeface="MS Shell Dlg 2" panose="020B0604030504040204" pitchFamily="34" charset="0"/>
            </a:endParaRPr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CBCBFE4A-D1D8-491D-BCBC-DEA1DC38041A}"/>
              </a:ext>
            </a:extLst>
          </p:cNvPr>
          <p:cNvSpPr txBox="1"/>
          <p:nvPr/>
        </p:nvSpPr>
        <p:spPr>
          <a:xfrm>
            <a:off x="10036818" y="3706949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dirty="0">
                <a:solidFill>
                  <a:schemeClr val="accent1"/>
                </a:solidFill>
              </a:rPr>
              <a:t>γ</a:t>
            </a:r>
            <a:endParaRPr lang="el-GR" sz="1800" dirty="0">
              <a:solidFill>
                <a:schemeClr val="accent1"/>
              </a:solidFill>
              <a:latin typeface="MS Shell Dlg 2" panose="020B0604030504040204" pitchFamily="34" charset="0"/>
            </a:endParaRPr>
          </a:p>
        </p:txBody>
      </p: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08797F82-1C18-48B4-A240-DCAA05015D84}"/>
              </a:ext>
            </a:extLst>
          </p:cNvPr>
          <p:cNvCxnSpPr>
            <a:cxnSpLocks/>
          </p:cNvCxnSpPr>
          <p:nvPr/>
        </p:nvCxnSpPr>
        <p:spPr>
          <a:xfrm flipH="1">
            <a:off x="1045869" y="4326701"/>
            <a:ext cx="1859788" cy="0"/>
          </a:xfrm>
          <a:prstGeom prst="line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0B35BC0-952F-4A13-BD62-294B10C725BE}"/>
              </a:ext>
            </a:extLst>
          </p:cNvPr>
          <p:cNvSpPr txBox="1"/>
          <p:nvPr/>
        </p:nvSpPr>
        <p:spPr>
          <a:xfrm>
            <a:off x="1065258" y="435413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1385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C0837165-8214-487F-A367-10CDB50976B9}"/>
              </a:ext>
            </a:extLst>
          </p:cNvPr>
          <p:cNvGrpSpPr/>
          <p:nvPr/>
        </p:nvGrpSpPr>
        <p:grpSpPr>
          <a:xfrm>
            <a:off x="6074888" y="1123756"/>
            <a:ext cx="1296146" cy="2952329"/>
            <a:chOff x="4511822" y="764704"/>
            <a:chExt cx="1296146" cy="2952329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79FB20A-977A-49A4-AFC6-E2B5E4CFCFA1}"/>
                </a:ext>
              </a:extLst>
            </p:cNvPr>
            <p:cNvSpPr/>
            <p:nvPr/>
          </p:nvSpPr>
          <p:spPr>
            <a:xfrm>
              <a:off x="4727848" y="764704"/>
              <a:ext cx="864096" cy="7920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15EF3337-13DD-470F-91FA-DD73AF2B8C52}"/>
                </a:ext>
              </a:extLst>
            </p:cNvPr>
            <p:cNvCxnSpPr>
              <a:stCxn id="13" idx="4"/>
            </p:cNvCxnSpPr>
            <p:nvPr/>
          </p:nvCxnSpPr>
          <p:spPr>
            <a:xfrm>
              <a:off x="5159896" y="1556792"/>
              <a:ext cx="0" cy="1512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339247CC-F450-4A68-BC02-CAA5CC3B661B}"/>
                </a:ext>
              </a:extLst>
            </p:cNvPr>
            <p:cNvCxnSpPr/>
            <p:nvPr/>
          </p:nvCxnSpPr>
          <p:spPr>
            <a:xfrm flipH="1">
              <a:off x="4583832" y="3091831"/>
              <a:ext cx="576064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DE8F9696-5CC0-4D10-9DFC-ECDF5CA74246}"/>
                </a:ext>
              </a:extLst>
            </p:cNvPr>
            <p:cNvCxnSpPr/>
            <p:nvPr/>
          </p:nvCxnSpPr>
          <p:spPr>
            <a:xfrm>
              <a:off x="5159895" y="3068960"/>
              <a:ext cx="648073" cy="648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F22556A-D64E-47C9-B088-6CA632DBD918}"/>
                </a:ext>
              </a:extLst>
            </p:cNvPr>
            <p:cNvCxnSpPr/>
            <p:nvPr/>
          </p:nvCxnSpPr>
          <p:spPr>
            <a:xfrm>
              <a:off x="4511822" y="1772815"/>
              <a:ext cx="648073" cy="648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CE6F04BA-F4F7-41DC-BB39-FFF021333A4B}"/>
                </a:ext>
              </a:extLst>
            </p:cNvPr>
            <p:cNvCxnSpPr/>
            <p:nvPr/>
          </p:nvCxnSpPr>
          <p:spPr>
            <a:xfrm flipH="1">
              <a:off x="5159895" y="1856260"/>
              <a:ext cx="576064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A24A913-C249-4648-82AB-624FA5CDE3ED}"/>
              </a:ext>
            </a:extLst>
          </p:cNvPr>
          <p:cNvSpPr/>
          <p:nvPr/>
        </p:nvSpPr>
        <p:spPr>
          <a:xfrm>
            <a:off x="5773280" y="2053849"/>
            <a:ext cx="1872197" cy="25202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B913438-F977-4536-BAA7-C9E9B6CAE350}"/>
              </a:ext>
            </a:extLst>
          </p:cNvPr>
          <p:cNvCxnSpPr>
            <a:cxnSpLocks/>
          </p:cNvCxnSpPr>
          <p:nvPr/>
        </p:nvCxnSpPr>
        <p:spPr>
          <a:xfrm>
            <a:off x="4511824" y="1699820"/>
            <a:ext cx="0" cy="2880320"/>
          </a:xfrm>
          <a:prstGeom prst="line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ECFD3D2-9C1F-4BDE-9316-124DDD059B5A}"/>
              </a:ext>
            </a:extLst>
          </p:cNvPr>
          <p:cNvCxnSpPr>
            <a:cxnSpLocks/>
          </p:cNvCxnSpPr>
          <p:nvPr/>
        </p:nvCxnSpPr>
        <p:spPr>
          <a:xfrm>
            <a:off x="8112224" y="2419900"/>
            <a:ext cx="0" cy="28803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75EAAF1-70DC-4CFA-98AA-B92FAD2AFC8F}"/>
              </a:ext>
            </a:extLst>
          </p:cNvPr>
          <p:cNvCxnSpPr/>
          <p:nvPr/>
        </p:nvCxnSpPr>
        <p:spPr>
          <a:xfrm>
            <a:off x="4511824" y="1699820"/>
            <a:ext cx="3600400" cy="720080"/>
          </a:xfrm>
          <a:prstGeom prst="line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38CDA4B-995E-4627-814F-F189E2978C32}"/>
              </a:ext>
            </a:extLst>
          </p:cNvPr>
          <p:cNvCxnSpPr/>
          <p:nvPr/>
        </p:nvCxnSpPr>
        <p:spPr>
          <a:xfrm>
            <a:off x="4511824" y="4580140"/>
            <a:ext cx="3600400" cy="7200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CA40F9AE-F5CA-4579-B2EC-684FEE7414FC}"/>
              </a:ext>
            </a:extLst>
          </p:cNvPr>
          <p:cNvSpPr/>
          <p:nvPr/>
        </p:nvSpPr>
        <p:spPr>
          <a:xfrm>
            <a:off x="4269656" y="6045032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0C44653-4E28-4922-BD17-AE5572F87011}"/>
              </a:ext>
            </a:extLst>
          </p:cNvPr>
          <p:cNvCxnSpPr>
            <a:cxnSpLocks/>
          </p:cNvCxnSpPr>
          <p:nvPr/>
        </p:nvCxnSpPr>
        <p:spPr>
          <a:xfrm flipV="1">
            <a:off x="4331797" y="3381198"/>
            <a:ext cx="1807978" cy="2711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D4849B7-26E4-4039-B7CC-896D6EE8292E}"/>
              </a:ext>
            </a:extLst>
          </p:cNvPr>
          <p:cNvSpPr txBox="1"/>
          <p:nvPr/>
        </p:nvSpPr>
        <p:spPr>
          <a:xfrm>
            <a:off x="4007768" y="57229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o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D84F7D6-2660-430C-8CDA-412797279516}"/>
              </a:ext>
            </a:extLst>
          </p:cNvPr>
          <p:cNvSpPr txBox="1"/>
          <p:nvPr/>
        </p:nvSpPr>
        <p:spPr>
          <a:xfrm>
            <a:off x="4223779" y="13978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7C66223-9341-4CD9-B40C-D5DF05C6DD01}"/>
              </a:ext>
            </a:extLst>
          </p:cNvPr>
          <p:cNvSpPr txBox="1"/>
          <p:nvPr/>
        </p:nvSpPr>
        <p:spPr>
          <a:xfrm>
            <a:off x="7176120" y="1627812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D4A5D80-49FB-41BE-86B6-A02D1BCD6756}"/>
              </a:ext>
            </a:extLst>
          </p:cNvPr>
          <p:cNvSpPr txBox="1"/>
          <p:nvPr/>
        </p:nvSpPr>
        <p:spPr>
          <a:xfrm>
            <a:off x="7885620" y="20197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42ECBFB-A676-44FA-B3B4-FC392729670C}"/>
              </a:ext>
            </a:extLst>
          </p:cNvPr>
          <p:cNvSpPr txBox="1"/>
          <p:nvPr/>
        </p:nvSpPr>
        <p:spPr>
          <a:xfrm>
            <a:off x="4223792" y="43014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2ADA8EFB-FA9B-49EB-84E0-F199A32E084E}"/>
              </a:ext>
            </a:extLst>
          </p:cNvPr>
          <p:cNvCxnSpPr>
            <a:cxnSpLocks/>
          </p:cNvCxnSpPr>
          <p:nvPr/>
        </p:nvCxnSpPr>
        <p:spPr>
          <a:xfrm flipV="1">
            <a:off x="4511824" y="952962"/>
            <a:ext cx="1066559" cy="742212"/>
          </a:xfrm>
          <a:prstGeom prst="line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C930F48-7828-422C-B29A-B099C9C92403}"/>
              </a:ext>
            </a:extLst>
          </p:cNvPr>
          <p:cNvSpPr txBox="1"/>
          <p:nvPr/>
        </p:nvSpPr>
        <p:spPr>
          <a:xfrm>
            <a:off x="5227868" y="6197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Z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1ACB1D7-78EF-4EA2-AE15-1CFAEA1C3F1E}"/>
              </a:ext>
            </a:extLst>
          </p:cNvPr>
          <p:cNvSpPr txBox="1"/>
          <p:nvPr/>
        </p:nvSpPr>
        <p:spPr>
          <a:xfrm>
            <a:off x="9552384" y="116632"/>
            <a:ext cx="2456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Proyección cónica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5BA7C77-326A-4D59-AD30-8A77B2D2ABDB}"/>
              </a:ext>
            </a:extLst>
          </p:cNvPr>
          <p:cNvSpPr txBox="1"/>
          <p:nvPr/>
        </p:nvSpPr>
        <p:spPr>
          <a:xfrm>
            <a:off x="7803076" y="48720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1C19489-39A3-4EAB-B523-47CD9F896CD6}"/>
              </a:ext>
            </a:extLst>
          </p:cNvPr>
          <p:cNvSpPr txBox="1"/>
          <p:nvPr/>
        </p:nvSpPr>
        <p:spPr>
          <a:xfrm>
            <a:off x="6096647" y="3335277"/>
            <a:ext cx="47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1</a:t>
            </a:r>
            <a:r>
              <a:rPr lang="es-ES" dirty="0">
                <a:solidFill>
                  <a:schemeClr val="accent1"/>
                </a:solidFill>
              </a:rPr>
              <a:t>'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23DF77AD-FE8D-4A13-A24D-1B902C65B08F}"/>
              </a:ext>
            </a:extLst>
          </p:cNvPr>
          <p:cNvCxnSpPr>
            <a:cxnSpLocks/>
          </p:cNvCxnSpPr>
          <p:nvPr/>
        </p:nvCxnSpPr>
        <p:spPr>
          <a:xfrm flipV="1">
            <a:off x="6168008" y="1909833"/>
            <a:ext cx="1004010" cy="147136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152E3C93-0F06-4D07-9101-9A7255F82403}"/>
              </a:ext>
            </a:extLst>
          </p:cNvPr>
          <p:cNvSpPr/>
          <p:nvPr/>
        </p:nvSpPr>
        <p:spPr>
          <a:xfrm>
            <a:off x="6114648" y="3307559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CA01245-B217-4A82-A32E-737889510432}"/>
              </a:ext>
            </a:extLst>
          </p:cNvPr>
          <p:cNvSpPr/>
          <p:nvPr/>
        </p:nvSpPr>
        <p:spPr>
          <a:xfrm>
            <a:off x="7123319" y="1845133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C8237002-D6D0-4A47-B28C-881E62C7F918}"/>
              </a:ext>
            </a:extLst>
          </p:cNvPr>
          <p:cNvCxnSpPr>
            <a:cxnSpLocks/>
          </p:cNvCxnSpPr>
          <p:nvPr/>
        </p:nvCxnSpPr>
        <p:spPr>
          <a:xfrm>
            <a:off x="4331797" y="5400134"/>
            <a:ext cx="0" cy="72008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0CAF0F6F-FD2E-4627-B0E5-D0119CD7F33A}"/>
              </a:ext>
            </a:extLst>
          </p:cNvPr>
          <p:cNvCxnSpPr/>
          <p:nvPr/>
        </p:nvCxnSpPr>
        <p:spPr>
          <a:xfrm>
            <a:off x="6146898" y="2671928"/>
            <a:ext cx="0" cy="72008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2A5448C9-1CC2-4056-BFCD-D74641C05069}"/>
              </a:ext>
            </a:extLst>
          </p:cNvPr>
          <p:cNvCxnSpPr>
            <a:cxnSpLocks/>
          </p:cNvCxnSpPr>
          <p:nvPr/>
        </p:nvCxnSpPr>
        <p:spPr>
          <a:xfrm flipV="1">
            <a:off x="4331797" y="2689024"/>
            <a:ext cx="1807978" cy="271111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BBF023F-3BEA-428A-9A0E-86E7C276F561}"/>
              </a:ext>
            </a:extLst>
          </p:cNvPr>
          <p:cNvSpPr txBox="1"/>
          <p:nvPr/>
        </p:nvSpPr>
        <p:spPr>
          <a:xfrm>
            <a:off x="4160168" y="587537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o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37B703A8-316E-412E-A1A4-8D2B2D1270DF}"/>
              </a:ext>
            </a:extLst>
          </p:cNvPr>
          <p:cNvSpPr txBox="1"/>
          <p:nvPr/>
        </p:nvSpPr>
        <p:spPr>
          <a:xfrm>
            <a:off x="5245380" y="33773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v</a:t>
            </a:r>
          </a:p>
        </p:txBody>
      </p: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A72C237F-F134-403A-BFFF-265D8667A95B}"/>
              </a:ext>
            </a:extLst>
          </p:cNvPr>
          <p:cNvCxnSpPr/>
          <p:nvPr/>
        </p:nvCxnSpPr>
        <p:spPr>
          <a:xfrm>
            <a:off x="4490714" y="2995964"/>
            <a:ext cx="3600400" cy="72008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2F59ED40-DE6C-4400-A90E-4072A18D07C8}"/>
              </a:ext>
            </a:extLst>
          </p:cNvPr>
          <p:cNvSpPr/>
          <p:nvPr/>
        </p:nvSpPr>
        <p:spPr>
          <a:xfrm rot="674392">
            <a:off x="4976081" y="2465474"/>
            <a:ext cx="2378279" cy="18465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D3F29B2-8B8C-47EF-B3A8-3E73EA9D0255}"/>
              </a:ext>
            </a:extLst>
          </p:cNvPr>
          <p:cNvCxnSpPr>
            <a:endCxn id="6" idx="1"/>
          </p:cNvCxnSpPr>
          <p:nvPr/>
        </p:nvCxnSpPr>
        <p:spPr>
          <a:xfrm flipV="1">
            <a:off x="4340188" y="2584515"/>
            <a:ext cx="1127561" cy="3535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5ABA2E8-80C0-4D0A-87A9-C8D46A71BFC6}"/>
              </a:ext>
            </a:extLst>
          </p:cNvPr>
          <p:cNvCxnSpPr>
            <a:stCxn id="6" idx="1"/>
          </p:cNvCxnSpPr>
          <p:nvPr/>
        </p:nvCxnSpPr>
        <p:spPr>
          <a:xfrm flipV="1">
            <a:off x="5467749" y="862330"/>
            <a:ext cx="509643" cy="172218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4D589EF-6B13-46FC-ADDB-D145F14DE4CC}"/>
              </a:ext>
            </a:extLst>
          </p:cNvPr>
          <p:cNvCxnSpPr>
            <a:cxnSpLocks/>
            <a:endCxn id="6" idx="5"/>
          </p:cNvCxnSpPr>
          <p:nvPr/>
        </p:nvCxnSpPr>
        <p:spPr>
          <a:xfrm flipV="1">
            <a:off x="4363246" y="4192943"/>
            <a:ext cx="2499446" cy="1927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61DCB56-3D1A-42E4-924B-03E28B0849A2}"/>
              </a:ext>
            </a:extLst>
          </p:cNvPr>
          <p:cNvCxnSpPr>
            <a:cxnSpLocks/>
            <a:stCxn id="6" idx="5"/>
          </p:cNvCxnSpPr>
          <p:nvPr/>
        </p:nvCxnSpPr>
        <p:spPr>
          <a:xfrm flipV="1">
            <a:off x="6862692" y="2619829"/>
            <a:ext cx="1969612" cy="157311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4C10482F-F36A-47A4-BC7D-9F936691DF2A}"/>
              </a:ext>
            </a:extLst>
          </p:cNvPr>
          <p:cNvSpPr/>
          <p:nvPr/>
        </p:nvSpPr>
        <p:spPr>
          <a:xfrm>
            <a:off x="8814836" y="2544158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9D03F46D-9579-490B-8013-2DBE30EBA803}"/>
              </a:ext>
            </a:extLst>
          </p:cNvPr>
          <p:cNvSpPr/>
          <p:nvPr/>
        </p:nvSpPr>
        <p:spPr>
          <a:xfrm>
            <a:off x="5907893" y="829146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E9E47FC6-AEC2-4B16-83BB-B374ABF25649}"/>
              </a:ext>
            </a:extLst>
          </p:cNvPr>
          <p:cNvSpPr/>
          <p:nvPr/>
        </p:nvSpPr>
        <p:spPr>
          <a:xfrm>
            <a:off x="5413005" y="2549267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7F54584B-3A46-484C-AAB9-D4A745311926}"/>
              </a:ext>
            </a:extLst>
          </p:cNvPr>
          <p:cNvSpPr/>
          <p:nvPr/>
        </p:nvSpPr>
        <p:spPr>
          <a:xfrm>
            <a:off x="6951869" y="4065424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0DCF967B-0D79-45C7-B5D6-3D45E45B6D28}"/>
              </a:ext>
            </a:extLst>
          </p:cNvPr>
          <p:cNvSpPr txBox="1"/>
          <p:nvPr/>
        </p:nvSpPr>
        <p:spPr>
          <a:xfrm>
            <a:off x="8889705" y="2383701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3991A4D-0373-4444-96A5-5FFABD6033DC}"/>
              </a:ext>
            </a:extLst>
          </p:cNvPr>
          <p:cNvSpPr txBox="1"/>
          <p:nvPr/>
        </p:nvSpPr>
        <p:spPr>
          <a:xfrm>
            <a:off x="5977392" y="600954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46B157A9-790D-483F-8E54-2CB1F7B4A0C5}"/>
              </a:ext>
            </a:extLst>
          </p:cNvPr>
          <p:cNvSpPr txBox="1"/>
          <p:nvPr/>
        </p:nvSpPr>
        <p:spPr>
          <a:xfrm>
            <a:off x="6985040" y="4019474"/>
            <a:ext cx="47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3</a:t>
            </a:r>
            <a:r>
              <a:rPr lang="es-ES" dirty="0">
                <a:solidFill>
                  <a:schemeClr val="accent1"/>
                </a:solidFill>
              </a:rPr>
              <a:t>'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01B90E4-2E48-4502-888A-1CB94B92657A}"/>
              </a:ext>
            </a:extLst>
          </p:cNvPr>
          <p:cNvSpPr txBox="1"/>
          <p:nvPr/>
        </p:nvSpPr>
        <p:spPr>
          <a:xfrm>
            <a:off x="5110092" y="2191582"/>
            <a:ext cx="47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2</a:t>
            </a:r>
            <a:r>
              <a:rPr lang="es-ES" dirty="0">
                <a:solidFill>
                  <a:schemeClr val="accent1"/>
                </a:solidFill>
              </a:rPr>
              <a:t>'</a:t>
            </a:r>
            <a:endParaRPr lang="es-ES" baseline="-25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619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ACBBFFDE-486A-45E0-BA1F-3FA1A4E47C95}"/>
              </a:ext>
            </a:extLst>
          </p:cNvPr>
          <p:cNvCxnSpPr>
            <a:cxnSpLocks/>
          </p:cNvCxnSpPr>
          <p:nvPr/>
        </p:nvCxnSpPr>
        <p:spPr>
          <a:xfrm>
            <a:off x="6096000" y="548680"/>
            <a:ext cx="0" cy="576064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853746FA-2C04-42D2-89B9-8B6202C84F62}"/>
              </a:ext>
            </a:extLst>
          </p:cNvPr>
          <p:cNvCxnSpPr>
            <a:cxnSpLocks/>
          </p:cNvCxnSpPr>
          <p:nvPr/>
        </p:nvCxnSpPr>
        <p:spPr>
          <a:xfrm flipH="1">
            <a:off x="3215680" y="3429000"/>
            <a:ext cx="6552728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60BC2CB-4E5C-4C54-965D-4DE3146F59A1}"/>
              </a:ext>
            </a:extLst>
          </p:cNvPr>
          <p:cNvCxnSpPr>
            <a:cxnSpLocks/>
          </p:cNvCxnSpPr>
          <p:nvPr/>
        </p:nvCxnSpPr>
        <p:spPr>
          <a:xfrm rot="2700000" flipH="1">
            <a:off x="2819635" y="3428999"/>
            <a:ext cx="6552728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136CD6D-6CC5-4003-A7E6-405191FA8D87}"/>
              </a:ext>
            </a:extLst>
          </p:cNvPr>
          <p:cNvCxnSpPr>
            <a:cxnSpLocks/>
          </p:cNvCxnSpPr>
          <p:nvPr/>
        </p:nvCxnSpPr>
        <p:spPr>
          <a:xfrm rot="-2700000" flipH="1">
            <a:off x="2819636" y="3424434"/>
            <a:ext cx="6552728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6A9519BE-EB2C-49CB-92C9-F4D85CF41384}"/>
              </a:ext>
            </a:extLst>
          </p:cNvPr>
          <p:cNvSpPr txBox="1"/>
          <p:nvPr/>
        </p:nvSpPr>
        <p:spPr>
          <a:xfrm>
            <a:off x="7464153" y="268075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1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776F88-9E92-411C-9EA6-57014D6DA543}"/>
              </a:ext>
            </a:extLst>
          </p:cNvPr>
          <p:cNvSpPr txBox="1"/>
          <p:nvPr/>
        </p:nvSpPr>
        <p:spPr>
          <a:xfrm>
            <a:off x="6670853" y="126876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2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774E244-D7EB-4BF5-A3C0-6D24B9D0A8E7}"/>
              </a:ext>
            </a:extLst>
          </p:cNvPr>
          <p:cNvSpPr txBox="1"/>
          <p:nvPr/>
        </p:nvSpPr>
        <p:spPr>
          <a:xfrm>
            <a:off x="5135165" y="125533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3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24C8CB2-43A6-49CE-A788-8BF39E665BAF}"/>
              </a:ext>
            </a:extLst>
          </p:cNvPr>
          <p:cNvSpPr txBox="1"/>
          <p:nvPr/>
        </p:nvSpPr>
        <p:spPr>
          <a:xfrm>
            <a:off x="4151784" y="268075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4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A2448F9-21E0-4981-ABC5-FDA0125306AA}"/>
              </a:ext>
            </a:extLst>
          </p:cNvPr>
          <p:cNvSpPr txBox="1"/>
          <p:nvPr/>
        </p:nvSpPr>
        <p:spPr>
          <a:xfrm>
            <a:off x="4151784" y="407704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5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7D6552B-786A-4E93-9E09-DCD2F1B82F51}"/>
              </a:ext>
            </a:extLst>
          </p:cNvPr>
          <p:cNvSpPr txBox="1"/>
          <p:nvPr/>
        </p:nvSpPr>
        <p:spPr>
          <a:xfrm>
            <a:off x="5179763" y="503524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6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E9A7C2F-1945-429E-B71F-16609CE4F397}"/>
              </a:ext>
            </a:extLst>
          </p:cNvPr>
          <p:cNvSpPr txBox="1"/>
          <p:nvPr/>
        </p:nvSpPr>
        <p:spPr>
          <a:xfrm>
            <a:off x="6518152" y="502030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7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7382D55-ADD6-455D-B1CF-0CF5CB4F650B}"/>
              </a:ext>
            </a:extLst>
          </p:cNvPr>
          <p:cNvSpPr txBox="1"/>
          <p:nvPr/>
        </p:nvSpPr>
        <p:spPr>
          <a:xfrm>
            <a:off x="7451209" y="403108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8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FC235C-04E5-4F3C-9893-F983E6814113}"/>
              </a:ext>
            </a:extLst>
          </p:cNvPr>
          <p:cNvSpPr txBox="1"/>
          <p:nvPr/>
        </p:nvSpPr>
        <p:spPr>
          <a:xfrm>
            <a:off x="10442666" y="116632"/>
            <a:ext cx="1629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Cuadrantes</a:t>
            </a:r>
          </a:p>
        </p:txBody>
      </p:sp>
    </p:spTree>
    <p:extLst>
      <p:ext uri="{BB962C8B-B14F-4D97-AF65-F5344CB8AC3E}">
        <p14:creationId xmlns:p14="http://schemas.microsoft.com/office/powerpoint/2010/main" val="2124337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adroTexto 63">
            <a:extLst>
              <a:ext uri="{FF2B5EF4-FFF2-40B4-BE49-F238E27FC236}">
                <a16:creationId xmlns:a16="http://schemas.microsoft.com/office/drawing/2014/main" id="{6B92249F-BC66-45E4-AE13-84ABA76631E7}"/>
              </a:ext>
            </a:extLst>
          </p:cNvPr>
          <p:cNvSpPr txBox="1"/>
          <p:nvPr/>
        </p:nvSpPr>
        <p:spPr>
          <a:xfrm>
            <a:off x="9840416" y="116632"/>
            <a:ext cx="2157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Los rectángulos</a:t>
            </a: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913A8CCD-CA6E-4C1F-AC00-E681C4F537CD}"/>
              </a:ext>
            </a:extLst>
          </p:cNvPr>
          <p:cNvCxnSpPr>
            <a:cxnSpLocks/>
          </p:cNvCxnSpPr>
          <p:nvPr/>
        </p:nvCxnSpPr>
        <p:spPr>
          <a:xfrm>
            <a:off x="3215680" y="764704"/>
            <a:ext cx="0" cy="432048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B99C9156-6647-400A-A621-DAB5320C7F4E}"/>
              </a:ext>
            </a:extLst>
          </p:cNvPr>
          <p:cNvCxnSpPr>
            <a:cxnSpLocks/>
          </p:cNvCxnSpPr>
          <p:nvPr/>
        </p:nvCxnSpPr>
        <p:spPr>
          <a:xfrm>
            <a:off x="3215680" y="764704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4C194E8-EC36-4B2D-844A-0171B1B41BC6}"/>
              </a:ext>
            </a:extLst>
          </p:cNvPr>
          <p:cNvSpPr txBox="1"/>
          <p:nvPr/>
        </p:nvSpPr>
        <p:spPr>
          <a:xfrm>
            <a:off x="3287688" y="46531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82FD30E2-9C57-49D9-81CA-2D244E3F6691}"/>
              </a:ext>
            </a:extLst>
          </p:cNvPr>
          <p:cNvSpPr txBox="1"/>
          <p:nvPr/>
        </p:nvSpPr>
        <p:spPr>
          <a:xfrm>
            <a:off x="9336360" y="420502"/>
            <a:ext cx="266553" cy="32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6EB971C4-C595-4BDA-8A05-246586911559}"/>
              </a:ext>
            </a:extLst>
          </p:cNvPr>
          <p:cNvSpPr/>
          <p:nvPr/>
        </p:nvSpPr>
        <p:spPr>
          <a:xfrm>
            <a:off x="4007767" y="1700808"/>
            <a:ext cx="2952325" cy="1944205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A3720A86-0E86-464A-8ACF-AE0B5254C24D}"/>
              </a:ext>
            </a:extLst>
          </p:cNvPr>
          <p:cNvSpPr/>
          <p:nvPr/>
        </p:nvSpPr>
        <p:spPr>
          <a:xfrm>
            <a:off x="5807968" y="2749581"/>
            <a:ext cx="2160216" cy="2983667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F0BA23A6-28B2-424F-BB7A-DC7A65F4FE8E}"/>
              </a:ext>
            </a:extLst>
          </p:cNvPr>
          <p:cNvSpPr txBox="1"/>
          <p:nvPr/>
        </p:nvSpPr>
        <p:spPr>
          <a:xfrm>
            <a:off x="7566248" y="2740278"/>
            <a:ext cx="66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r</a:t>
            </a:r>
            <a:r>
              <a:rPr lang="es-E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78B17DFC-FD0B-473C-ADCA-CEC2B03AF80F}"/>
              </a:ext>
            </a:extLst>
          </p:cNvPr>
          <p:cNvSpPr txBox="1"/>
          <p:nvPr/>
        </p:nvSpPr>
        <p:spPr>
          <a:xfrm>
            <a:off x="6557390" y="1671197"/>
            <a:ext cx="66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r</a:t>
            </a:r>
            <a:r>
              <a:rPr lang="es-E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2FFEA12F-8438-4742-9009-A57332CDB6D4}"/>
              </a:ext>
            </a:extLst>
          </p:cNvPr>
          <p:cNvSpPr txBox="1"/>
          <p:nvPr/>
        </p:nvSpPr>
        <p:spPr>
          <a:xfrm>
            <a:off x="3781497" y="1344052"/>
            <a:ext cx="51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A</a:t>
            </a:r>
            <a:r>
              <a:rPr lang="es-ES" baseline="-25000" dirty="0">
                <a:solidFill>
                  <a:schemeClr val="accent1"/>
                </a:solidFill>
              </a:rPr>
              <a:t>r1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BA3CA8DB-5334-4C9F-9A6C-704172D2AC7F}"/>
              </a:ext>
            </a:extLst>
          </p:cNvPr>
          <p:cNvSpPr txBox="1"/>
          <p:nvPr/>
        </p:nvSpPr>
        <p:spPr>
          <a:xfrm>
            <a:off x="6744072" y="1340768"/>
            <a:ext cx="51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B</a:t>
            </a:r>
            <a:r>
              <a:rPr lang="es-ES" baseline="-25000" dirty="0">
                <a:solidFill>
                  <a:schemeClr val="accent1"/>
                </a:solidFill>
              </a:rPr>
              <a:t>r1</a:t>
            </a:r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2B6085B6-6ADC-4801-B169-23D5D7840F26}"/>
              </a:ext>
            </a:extLst>
          </p:cNvPr>
          <p:cNvSpPr txBox="1"/>
          <p:nvPr/>
        </p:nvSpPr>
        <p:spPr>
          <a:xfrm>
            <a:off x="3791744" y="3573016"/>
            <a:ext cx="51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D</a:t>
            </a:r>
            <a:r>
              <a:rPr lang="es-ES" baseline="-25000" dirty="0">
                <a:solidFill>
                  <a:schemeClr val="accent1"/>
                </a:solidFill>
              </a:rPr>
              <a:t>r1</a:t>
            </a:r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97393631-7DB5-4A8D-9269-A563F0FEF1C4}"/>
              </a:ext>
            </a:extLst>
          </p:cNvPr>
          <p:cNvSpPr txBox="1"/>
          <p:nvPr/>
        </p:nvSpPr>
        <p:spPr>
          <a:xfrm>
            <a:off x="6733835" y="3573016"/>
            <a:ext cx="51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C</a:t>
            </a:r>
            <a:r>
              <a:rPr lang="es-ES" baseline="-25000" dirty="0">
                <a:solidFill>
                  <a:schemeClr val="accent1"/>
                </a:solidFill>
              </a:rPr>
              <a:t>r1</a:t>
            </a:r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EA8310EC-9FA3-4107-BC21-6F8F1C426D62}"/>
              </a:ext>
            </a:extLst>
          </p:cNvPr>
          <p:cNvSpPr txBox="1"/>
          <p:nvPr/>
        </p:nvSpPr>
        <p:spPr>
          <a:xfrm>
            <a:off x="5715476" y="2411596"/>
            <a:ext cx="51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A</a:t>
            </a:r>
            <a:r>
              <a:rPr lang="es-ES" baseline="-25000" dirty="0">
                <a:solidFill>
                  <a:schemeClr val="accent1"/>
                </a:solidFill>
              </a:rPr>
              <a:t>r2</a:t>
            </a:r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6C5B3C00-7F0F-43CC-9C65-66C35D2D8BE9}"/>
              </a:ext>
            </a:extLst>
          </p:cNvPr>
          <p:cNvSpPr txBox="1"/>
          <p:nvPr/>
        </p:nvSpPr>
        <p:spPr>
          <a:xfrm>
            <a:off x="7690413" y="2420888"/>
            <a:ext cx="51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B</a:t>
            </a:r>
            <a:r>
              <a:rPr lang="es-ES" baseline="-25000" dirty="0">
                <a:solidFill>
                  <a:schemeClr val="accent1"/>
                </a:solidFill>
              </a:rPr>
              <a:t>r2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0480C059-17B3-4837-A3CE-55C20F1C2BB3}"/>
              </a:ext>
            </a:extLst>
          </p:cNvPr>
          <p:cNvSpPr txBox="1"/>
          <p:nvPr/>
        </p:nvSpPr>
        <p:spPr>
          <a:xfrm>
            <a:off x="5725723" y="5661248"/>
            <a:ext cx="51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D</a:t>
            </a:r>
            <a:r>
              <a:rPr lang="es-ES" baseline="-25000" dirty="0">
                <a:solidFill>
                  <a:schemeClr val="accent1"/>
                </a:solidFill>
              </a:rPr>
              <a:t>r2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E65BD83-7B58-4E48-A9AD-C66051877159}"/>
              </a:ext>
            </a:extLst>
          </p:cNvPr>
          <p:cNvSpPr txBox="1"/>
          <p:nvPr/>
        </p:nvSpPr>
        <p:spPr>
          <a:xfrm>
            <a:off x="7680176" y="5661248"/>
            <a:ext cx="51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C</a:t>
            </a:r>
            <a:r>
              <a:rPr lang="es-ES" baseline="-25000" dirty="0">
                <a:solidFill>
                  <a:schemeClr val="accent1"/>
                </a:solidFill>
              </a:rPr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3717890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adroTexto 63">
            <a:extLst>
              <a:ext uri="{FF2B5EF4-FFF2-40B4-BE49-F238E27FC236}">
                <a16:creationId xmlns:a16="http://schemas.microsoft.com/office/drawing/2014/main" id="{6B92249F-BC66-45E4-AE13-84ABA76631E7}"/>
              </a:ext>
            </a:extLst>
          </p:cNvPr>
          <p:cNvSpPr txBox="1"/>
          <p:nvPr/>
        </p:nvSpPr>
        <p:spPr>
          <a:xfrm>
            <a:off x="9840416" y="116632"/>
            <a:ext cx="2157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Los rectángulos</a:t>
            </a:r>
          </a:p>
        </p:txBody>
      </p: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913A8CCD-CA6E-4C1F-AC00-E681C4F537CD}"/>
              </a:ext>
            </a:extLst>
          </p:cNvPr>
          <p:cNvCxnSpPr>
            <a:cxnSpLocks/>
          </p:cNvCxnSpPr>
          <p:nvPr/>
        </p:nvCxnSpPr>
        <p:spPr>
          <a:xfrm>
            <a:off x="2711624" y="918098"/>
            <a:ext cx="0" cy="432048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B99C9156-6647-400A-A621-DAB5320C7F4E}"/>
              </a:ext>
            </a:extLst>
          </p:cNvPr>
          <p:cNvCxnSpPr>
            <a:cxnSpLocks/>
          </p:cNvCxnSpPr>
          <p:nvPr/>
        </p:nvCxnSpPr>
        <p:spPr>
          <a:xfrm>
            <a:off x="2711624" y="918098"/>
            <a:ext cx="648072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>
            <a:extLst>
              <a:ext uri="{FF2B5EF4-FFF2-40B4-BE49-F238E27FC236}">
                <a16:creationId xmlns:a16="http://schemas.microsoft.com/office/drawing/2014/main" id="{D4C194E8-EC36-4B2D-844A-0171B1B41BC6}"/>
              </a:ext>
            </a:extLst>
          </p:cNvPr>
          <p:cNvSpPr txBox="1"/>
          <p:nvPr/>
        </p:nvSpPr>
        <p:spPr>
          <a:xfrm>
            <a:off x="2783632" y="48065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82FD30E2-9C57-49D9-81CA-2D244E3F6691}"/>
              </a:ext>
            </a:extLst>
          </p:cNvPr>
          <p:cNvSpPr txBox="1"/>
          <p:nvPr/>
        </p:nvSpPr>
        <p:spPr>
          <a:xfrm>
            <a:off x="8832304" y="573896"/>
            <a:ext cx="266553" cy="32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4E495290-3BC1-46E1-B869-204EC3FF350F}"/>
              </a:ext>
            </a:extLst>
          </p:cNvPr>
          <p:cNvGrpSpPr/>
          <p:nvPr/>
        </p:nvGrpSpPr>
        <p:grpSpPr>
          <a:xfrm rot="19200000">
            <a:off x="3277441" y="1494162"/>
            <a:ext cx="3476868" cy="2601580"/>
            <a:chOff x="2341337" y="1844824"/>
            <a:chExt cx="3476868" cy="2601580"/>
          </a:xfrm>
        </p:grpSpPr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6EB971C4-C595-4BDA-8A05-246586911559}"/>
                </a:ext>
              </a:extLst>
            </p:cNvPr>
            <p:cNvSpPr/>
            <p:nvPr/>
          </p:nvSpPr>
          <p:spPr>
            <a:xfrm>
              <a:off x="2567607" y="2204864"/>
              <a:ext cx="2952325" cy="19442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78B17DFC-FD0B-473C-ADCA-CEC2B03AF80F}"/>
                </a:ext>
              </a:extLst>
            </p:cNvPr>
            <p:cNvSpPr txBox="1"/>
            <p:nvPr/>
          </p:nvSpPr>
          <p:spPr>
            <a:xfrm>
              <a:off x="5117230" y="2175253"/>
              <a:ext cx="661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r</a:t>
              </a:r>
              <a:r>
                <a:rPr lang="es-ES" baseline="-25000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00" name="CuadroTexto 99">
              <a:extLst>
                <a:ext uri="{FF2B5EF4-FFF2-40B4-BE49-F238E27FC236}">
                  <a16:creationId xmlns:a16="http://schemas.microsoft.com/office/drawing/2014/main" id="{2FFEA12F-8438-4742-9009-A57332CDB6D4}"/>
                </a:ext>
              </a:extLst>
            </p:cNvPr>
            <p:cNvSpPr txBox="1"/>
            <p:nvPr/>
          </p:nvSpPr>
          <p:spPr>
            <a:xfrm>
              <a:off x="2341337" y="1848108"/>
              <a:ext cx="514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A</a:t>
              </a:r>
              <a:r>
                <a:rPr lang="es-ES" baseline="-25000" dirty="0">
                  <a:solidFill>
                    <a:schemeClr val="accent1"/>
                  </a:solidFill>
                </a:rPr>
                <a:t>r1</a:t>
              </a:r>
            </a:p>
          </p:txBody>
        </p:sp>
        <p:sp>
          <p:nvSpPr>
            <p:cNvPr id="108" name="CuadroTexto 107">
              <a:extLst>
                <a:ext uri="{FF2B5EF4-FFF2-40B4-BE49-F238E27FC236}">
                  <a16:creationId xmlns:a16="http://schemas.microsoft.com/office/drawing/2014/main" id="{BA3CA8DB-5334-4C9F-9A6C-704172D2AC7F}"/>
                </a:ext>
              </a:extLst>
            </p:cNvPr>
            <p:cNvSpPr txBox="1"/>
            <p:nvPr/>
          </p:nvSpPr>
          <p:spPr>
            <a:xfrm>
              <a:off x="5303912" y="1844824"/>
              <a:ext cx="514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B</a:t>
              </a:r>
              <a:r>
                <a:rPr lang="es-ES" baseline="-25000" dirty="0">
                  <a:solidFill>
                    <a:schemeClr val="accent1"/>
                  </a:solidFill>
                </a:rPr>
                <a:t>r1</a:t>
              </a:r>
            </a:p>
          </p:txBody>
        </p:sp>
        <p:sp>
          <p:nvSpPr>
            <p:cNvPr id="110" name="CuadroTexto 109">
              <a:extLst>
                <a:ext uri="{FF2B5EF4-FFF2-40B4-BE49-F238E27FC236}">
                  <a16:creationId xmlns:a16="http://schemas.microsoft.com/office/drawing/2014/main" id="{2B6085B6-6ADC-4801-B169-23D5D7840F26}"/>
                </a:ext>
              </a:extLst>
            </p:cNvPr>
            <p:cNvSpPr txBox="1"/>
            <p:nvPr/>
          </p:nvSpPr>
          <p:spPr>
            <a:xfrm>
              <a:off x="2351584" y="4077072"/>
              <a:ext cx="514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C</a:t>
              </a:r>
              <a:r>
                <a:rPr lang="es-ES" baseline="-25000" dirty="0">
                  <a:solidFill>
                    <a:schemeClr val="accent1"/>
                  </a:solidFill>
                </a:rPr>
                <a:t>r1</a:t>
              </a:r>
            </a:p>
          </p:txBody>
        </p:sp>
        <p:sp>
          <p:nvSpPr>
            <p:cNvPr id="112" name="CuadroTexto 111">
              <a:extLst>
                <a:ext uri="{FF2B5EF4-FFF2-40B4-BE49-F238E27FC236}">
                  <a16:creationId xmlns:a16="http://schemas.microsoft.com/office/drawing/2014/main" id="{97393631-7DB5-4A8D-9269-A563F0FEF1C4}"/>
                </a:ext>
              </a:extLst>
            </p:cNvPr>
            <p:cNvSpPr txBox="1"/>
            <p:nvPr/>
          </p:nvSpPr>
          <p:spPr>
            <a:xfrm>
              <a:off x="5293675" y="4077072"/>
              <a:ext cx="514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D</a:t>
              </a:r>
              <a:r>
                <a:rPr lang="es-ES" baseline="-25000" dirty="0">
                  <a:solidFill>
                    <a:schemeClr val="accent1"/>
                  </a:solidFill>
                </a:rPr>
                <a:t>r1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686ECA07-49AA-4CE9-A7A2-265283F8550A}"/>
              </a:ext>
            </a:extLst>
          </p:cNvPr>
          <p:cNvGrpSpPr/>
          <p:nvPr/>
        </p:nvGrpSpPr>
        <p:grpSpPr>
          <a:xfrm rot="19200000">
            <a:off x="5093047" y="2459683"/>
            <a:ext cx="2512143" cy="3618984"/>
            <a:chOff x="4275316" y="2915652"/>
            <a:chExt cx="2512143" cy="3618984"/>
          </a:xfrm>
        </p:grpSpPr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A3720A86-0E86-464A-8ACF-AE0B5254C24D}"/>
                </a:ext>
              </a:extLst>
            </p:cNvPr>
            <p:cNvSpPr/>
            <p:nvPr/>
          </p:nvSpPr>
          <p:spPr>
            <a:xfrm>
              <a:off x="4367808" y="3253637"/>
              <a:ext cx="2160216" cy="2983667"/>
            </a:xfrm>
            <a:prstGeom prst="rec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96" name="CuadroTexto 95">
              <a:extLst>
                <a:ext uri="{FF2B5EF4-FFF2-40B4-BE49-F238E27FC236}">
                  <a16:creationId xmlns:a16="http://schemas.microsoft.com/office/drawing/2014/main" id="{F0BA23A6-28B2-424F-BB7A-DC7A65F4FE8E}"/>
                </a:ext>
              </a:extLst>
            </p:cNvPr>
            <p:cNvSpPr txBox="1"/>
            <p:nvPr/>
          </p:nvSpPr>
          <p:spPr>
            <a:xfrm>
              <a:off x="6126088" y="3244334"/>
              <a:ext cx="6613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r</a:t>
              </a:r>
              <a:r>
                <a:rPr lang="es-ES" baseline="-25000" dirty="0">
                  <a:solidFill>
                    <a:schemeClr val="accent1"/>
                  </a:solidFill>
                </a:rPr>
                <a:t>2</a:t>
              </a:r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EA8310EC-9FA3-4107-BC21-6F8F1C426D62}"/>
                </a:ext>
              </a:extLst>
            </p:cNvPr>
            <p:cNvSpPr txBox="1"/>
            <p:nvPr/>
          </p:nvSpPr>
          <p:spPr>
            <a:xfrm>
              <a:off x="4275316" y="2915652"/>
              <a:ext cx="514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A</a:t>
              </a:r>
              <a:r>
                <a:rPr lang="es-ES" baseline="-25000" dirty="0">
                  <a:solidFill>
                    <a:schemeClr val="accent1"/>
                  </a:solidFill>
                </a:rPr>
                <a:t>r2</a:t>
              </a:r>
            </a:p>
          </p:txBody>
        </p:sp>
        <p:sp>
          <p:nvSpPr>
            <p:cNvPr id="116" name="CuadroTexto 115">
              <a:extLst>
                <a:ext uri="{FF2B5EF4-FFF2-40B4-BE49-F238E27FC236}">
                  <a16:creationId xmlns:a16="http://schemas.microsoft.com/office/drawing/2014/main" id="{6C5B3C00-7F0F-43CC-9C65-66C35D2D8BE9}"/>
                </a:ext>
              </a:extLst>
            </p:cNvPr>
            <p:cNvSpPr txBox="1"/>
            <p:nvPr/>
          </p:nvSpPr>
          <p:spPr>
            <a:xfrm>
              <a:off x="6250253" y="2924944"/>
              <a:ext cx="514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B</a:t>
              </a:r>
              <a:r>
                <a:rPr lang="es-ES" baseline="-25000" dirty="0">
                  <a:solidFill>
                    <a:schemeClr val="accent1"/>
                  </a:solidFill>
                </a:rPr>
                <a:t>r2</a:t>
              </a:r>
            </a:p>
          </p:txBody>
        </p:sp>
        <p:sp>
          <p:nvSpPr>
            <p:cNvPr id="118" name="CuadroTexto 117">
              <a:extLst>
                <a:ext uri="{FF2B5EF4-FFF2-40B4-BE49-F238E27FC236}">
                  <a16:creationId xmlns:a16="http://schemas.microsoft.com/office/drawing/2014/main" id="{0480C059-17B3-4837-A3CE-55C20F1C2BB3}"/>
                </a:ext>
              </a:extLst>
            </p:cNvPr>
            <p:cNvSpPr txBox="1"/>
            <p:nvPr/>
          </p:nvSpPr>
          <p:spPr>
            <a:xfrm>
              <a:off x="4285563" y="6165304"/>
              <a:ext cx="514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C</a:t>
              </a:r>
              <a:r>
                <a:rPr lang="es-ES" baseline="-25000" dirty="0">
                  <a:solidFill>
                    <a:schemeClr val="accent1"/>
                  </a:solidFill>
                </a:rPr>
                <a:t>r2</a:t>
              </a:r>
            </a:p>
          </p:txBody>
        </p: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CE65BD83-7B58-4E48-A9AD-C66051877159}"/>
                </a:ext>
              </a:extLst>
            </p:cNvPr>
            <p:cNvSpPr txBox="1"/>
            <p:nvPr/>
          </p:nvSpPr>
          <p:spPr>
            <a:xfrm>
              <a:off x="6240016" y="6165304"/>
              <a:ext cx="5142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D</a:t>
              </a:r>
              <a:r>
                <a:rPr lang="es-ES" baseline="-25000" dirty="0">
                  <a:solidFill>
                    <a:schemeClr val="accent1"/>
                  </a:solidFill>
                </a:rPr>
                <a:t>r2</a:t>
              </a:r>
            </a:p>
          </p:txBody>
        </p:sp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id="{65BBB651-F9FB-48FA-A7AE-4D9010E55AD8}"/>
              </a:ext>
            </a:extLst>
          </p:cNvPr>
          <p:cNvSpPr/>
          <p:nvPr/>
        </p:nvSpPr>
        <p:spPr>
          <a:xfrm>
            <a:off x="5069896" y="2772314"/>
            <a:ext cx="90000" cy="9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4CFF37E-40A0-404B-B325-D367DED8F51A}"/>
              </a:ext>
            </a:extLst>
          </p:cNvPr>
          <p:cNvSpPr/>
          <p:nvPr/>
        </p:nvSpPr>
        <p:spPr>
          <a:xfrm>
            <a:off x="6241835" y="4267885"/>
            <a:ext cx="90000" cy="9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8751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4E16E98-50CC-4621-9402-1BDE2ED94634}"/>
              </a:ext>
            </a:extLst>
          </p:cNvPr>
          <p:cNvCxnSpPr/>
          <p:nvPr/>
        </p:nvCxnSpPr>
        <p:spPr>
          <a:xfrm>
            <a:off x="6023992" y="783065"/>
            <a:ext cx="0" cy="259228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5CA5CF5-3362-474B-9A59-19335A7EE96E}"/>
              </a:ext>
            </a:extLst>
          </p:cNvPr>
          <p:cNvCxnSpPr>
            <a:cxnSpLocks/>
          </p:cNvCxnSpPr>
          <p:nvPr/>
        </p:nvCxnSpPr>
        <p:spPr>
          <a:xfrm flipH="1">
            <a:off x="3575720" y="3375353"/>
            <a:ext cx="2448272" cy="144016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EB4B2E2-E779-4456-A85E-6A55716269DE}"/>
              </a:ext>
            </a:extLst>
          </p:cNvPr>
          <p:cNvCxnSpPr>
            <a:cxnSpLocks/>
          </p:cNvCxnSpPr>
          <p:nvPr/>
        </p:nvCxnSpPr>
        <p:spPr>
          <a:xfrm>
            <a:off x="6023992" y="3362777"/>
            <a:ext cx="2592288" cy="145273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FD2BD70-881E-4F67-9964-9489E6908CE6}"/>
              </a:ext>
            </a:extLst>
          </p:cNvPr>
          <p:cNvCxnSpPr>
            <a:cxnSpLocks/>
          </p:cNvCxnSpPr>
          <p:nvPr/>
        </p:nvCxnSpPr>
        <p:spPr>
          <a:xfrm flipH="1">
            <a:off x="4655840" y="1719169"/>
            <a:ext cx="1368152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650EE5B-55CD-47C9-B30E-6C8F0D969FD7}"/>
              </a:ext>
            </a:extLst>
          </p:cNvPr>
          <p:cNvCxnSpPr>
            <a:cxnSpLocks/>
          </p:cNvCxnSpPr>
          <p:nvPr/>
        </p:nvCxnSpPr>
        <p:spPr>
          <a:xfrm>
            <a:off x="6023991" y="1719169"/>
            <a:ext cx="2880323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2CC23219-8D85-4DD7-ABD7-AAEAE8E84369}"/>
              </a:ext>
            </a:extLst>
          </p:cNvPr>
          <p:cNvCxnSpPr>
            <a:cxnSpLocks/>
          </p:cNvCxnSpPr>
          <p:nvPr/>
        </p:nvCxnSpPr>
        <p:spPr>
          <a:xfrm flipH="1">
            <a:off x="7536160" y="3287351"/>
            <a:ext cx="1368152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6DE5043A-1B69-45B9-8E64-5A12FCE2E704}"/>
              </a:ext>
            </a:extLst>
          </p:cNvPr>
          <p:cNvCxnSpPr>
            <a:cxnSpLocks/>
          </p:cNvCxnSpPr>
          <p:nvPr/>
        </p:nvCxnSpPr>
        <p:spPr>
          <a:xfrm>
            <a:off x="4655840" y="4151447"/>
            <a:ext cx="2880323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B2F2F5EE-D98E-4702-B57E-1F58C5DF8E48}"/>
              </a:ext>
            </a:extLst>
          </p:cNvPr>
          <p:cNvCxnSpPr>
            <a:cxnSpLocks/>
          </p:cNvCxnSpPr>
          <p:nvPr/>
        </p:nvCxnSpPr>
        <p:spPr>
          <a:xfrm flipH="1" flipV="1">
            <a:off x="6016000" y="3375067"/>
            <a:ext cx="352047" cy="365628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60E0639-10F4-4171-8B5D-05573320D556}"/>
              </a:ext>
            </a:extLst>
          </p:cNvPr>
          <p:cNvCxnSpPr>
            <a:cxnSpLocks/>
          </p:cNvCxnSpPr>
          <p:nvPr/>
        </p:nvCxnSpPr>
        <p:spPr>
          <a:xfrm flipH="1">
            <a:off x="5375920" y="3387470"/>
            <a:ext cx="636084" cy="108475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DA19B33-6A41-4F68-9795-3F1756ED502A}"/>
              </a:ext>
            </a:extLst>
          </p:cNvPr>
          <p:cNvCxnSpPr>
            <a:cxnSpLocks/>
          </p:cNvCxnSpPr>
          <p:nvPr/>
        </p:nvCxnSpPr>
        <p:spPr>
          <a:xfrm flipH="1" flipV="1">
            <a:off x="5867347" y="2878216"/>
            <a:ext cx="155022" cy="472226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DE408FF-95D7-4B6E-B5F4-218DFE9AF4EE}"/>
              </a:ext>
            </a:extLst>
          </p:cNvPr>
          <p:cNvSpPr txBox="1"/>
          <p:nvPr/>
        </p:nvSpPr>
        <p:spPr>
          <a:xfrm>
            <a:off x="8386957" y="3148395"/>
            <a:ext cx="30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B88B2150-5335-4D3E-9976-446527295167}"/>
              </a:ext>
            </a:extLst>
          </p:cNvPr>
          <p:cNvSpPr txBox="1"/>
          <p:nvPr/>
        </p:nvSpPr>
        <p:spPr>
          <a:xfrm>
            <a:off x="6837442" y="2990234"/>
            <a:ext cx="30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422BECA0-120D-499E-BF00-6E030667FBDD}"/>
              </a:ext>
            </a:extLst>
          </p:cNvPr>
          <p:cNvCxnSpPr>
            <a:cxnSpLocks/>
          </p:cNvCxnSpPr>
          <p:nvPr/>
        </p:nvCxnSpPr>
        <p:spPr>
          <a:xfrm>
            <a:off x="6654851" y="2627135"/>
            <a:ext cx="196780" cy="47892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805907F-CAB0-4671-8AA1-EBF26A81B363}"/>
              </a:ext>
            </a:extLst>
          </p:cNvPr>
          <p:cNvSpPr txBox="1"/>
          <p:nvPr/>
        </p:nvSpPr>
        <p:spPr>
          <a:xfrm>
            <a:off x="6144811" y="2442667"/>
            <a:ext cx="301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A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BDB20081-3550-4108-84E5-CA9E40AEB46C}"/>
              </a:ext>
            </a:extLst>
          </p:cNvPr>
          <p:cNvSpPr/>
          <p:nvPr/>
        </p:nvSpPr>
        <p:spPr>
          <a:xfrm>
            <a:off x="6247591" y="2730413"/>
            <a:ext cx="90000" cy="9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F97BDD3-9759-4361-86EA-8653ED11098C}"/>
              </a:ext>
            </a:extLst>
          </p:cNvPr>
          <p:cNvSpPr/>
          <p:nvPr/>
        </p:nvSpPr>
        <p:spPr>
          <a:xfrm>
            <a:off x="6816080" y="3069329"/>
            <a:ext cx="90000" cy="9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F401D37-A053-4F0F-BB87-2333A1636FA2}"/>
              </a:ext>
            </a:extLst>
          </p:cNvPr>
          <p:cNvSpPr txBox="1"/>
          <p:nvPr/>
        </p:nvSpPr>
        <p:spPr>
          <a:xfrm>
            <a:off x="6017140" y="589331"/>
            <a:ext cx="255341" cy="32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Z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E5B1B0E-F351-4978-9A41-1BAB0F288B4A}"/>
              </a:ext>
            </a:extLst>
          </p:cNvPr>
          <p:cNvSpPr txBox="1"/>
          <p:nvPr/>
        </p:nvSpPr>
        <p:spPr>
          <a:xfrm>
            <a:off x="3462615" y="4420548"/>
            <a:ext cx="266553" cy="32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35C1D2F-4BFD-4AFF-A8B1-A0DBC2D07129}"/>
              </a:ext>
            </a:extLst>
          </p:cNvPr>
          <p:cNvSpPr txBox="1"/>
          <p:nvPr/>
        </p:nvSpPr>
        <p:spPr>
          <a:xfrm>
            <a:off x="8517084" y="4446181"/>
            <a:ext cx="24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</a:t>
            </a:r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7D51A3F4-68E6-4893-8CB2-32C346D8D522}"/>
              </a:ext>
            </a:extLst>
          </p:cNvPr>
          <p:cNvGrpSpPr/>
          <p:nvPr/>
        </p:nvGrpSpPr>
        <p:grpSpPr>
          <a:xfrm>
            <a:off x="6763403" y="2496374"/>
            <a:ext cx="301332" cy="369332"/>
            <a:chOff x="4675171" y="2550021"/>
            <a:chExt cx="301332" cy="369332"/>
          </a:xfrm>
        </p:grpSpPr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409BA21D-2E0E-49FA-8290-712C9E4F8CDB}"/>
                </a:ext>
              </a:extLst>
            </p:cNvPr>
            <p:cNvSpPr txBox="1"/>
            <p:nvPr/>
          </p:nvSpPr>
          <p:spPr>
            <a:xfrm>
              <a:off x="4675171" y="2550021"/>
              <a:ext cx="301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n</a:t>
              </a:r>
              <a:endParaRPr lang="es-ES" baseline="-25000" dirty="0">
                <a:solidFill>
                  <a:schemeClr val="accent1"/>
                </a:solidFill>
              </a:endParaRPr>
            </a:p>
          </p:txBody>
        </p: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CBC9A58F-28F0-43B2-8156-D9956526B5CA}"/>
                </a:ext>
              </a:extLst>
            </p:cNvPr>
            <p:cNvCxnSpPr>
              <a:cxnSpLocks/>
            </p:cNvCxnSpPr>
            <p:nvPr/>
          </p:nvCxnSpPr>
          <p:spPr>
            <a:xfrm>
              <a:off x="4675171" y="2653978"/>
              <a:ext cx="301332" cy="0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B92249F-BC66-45E4-AE13-84ABA76631E7}"/>
              </a:ext>
            </a:extLst>
          </p:cNvPr>
          <p:cNvSpPr txBox="1"/>
          <p:nvPr/>
        </p:nvSpPr>
        <p:spPr>
          <a:xfrm>
            <a:off x="10344472" y="116632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En un plano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C25B1616-59D3-416B-BAFF-3B111B0ADA81}"/>
              </a:ext>
            </a:extLst>
          </p:cNvPr>
          <p:cNvSpPr txBox="1"/>
          <p:nvPr/>
        </p:nvSpPr>
        <p:spPr>
          <a:xfrm>
            <a:off x="5807968" y="3582085"/>
            <a:ext cx="44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AP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C700D3D2-5FDF-464D-B332-8174B3B57CAF}"/>
              </a:ext>
            </a:extLst>
          </p:cNvPr>
          <p:cNvCxnSpPr>
            <a:cxnSpLocks/>
          </p:cNvCxnSpPr>
          <p:nvPr/>
        </p:nvCxnSpPr>
        <p:spPr>
          <a:xfrm>
            <a:off x="5877322" y="3597695"/>
            <a:ext cx="301332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781773D-252F-4369-AB3D-C4C3651D6DF9}"/>
              </a:ext>
            </a:extLst>
          </p:cNvPr>
          <p:cNvSpPr txBox="1"/>
          <p:nvPr/>
        </p:nvSpPr>
        <p:spPr>
          <a:xfrm>
            <a:off x="4992819" y="3187842"/>
            <a:ext cx="870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AP X n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F39F160D-2234-42A8-BA13-DBB0AD1BDBBD}"/>
              </a:ext>
            </a:extLst>
          </p:cNvPr>
          <p:cNvCxnSpPr>
            <a:cxnSpLocks/>
          </p:cNvCxnSpPr>
          <p:nvPr/>
        </p:nvCxnSpPr>
        <p:spPr>
          <a:xfrm>
            <a:off x="5266565" y="3205011"/>
            <a:ext cx="301332" cy="0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upo 71">
            <a:extLst>
              <a:ext uri="{FF2B5EF4-FFF2-40B4-BE49-F238E27FC236}">
                <a16:creationId xmlns:a16="http://schemas.microsoft.com/office/drawing/2014/main" id="{099005FF-B7A0-4937-BAB4-5C1815F4DA5B}"/>
              </a:ext>
            </a:extLst>
          </p:cNvPr>
          <p:cNvGrpSpPr/>
          <p:nvPr/>
        </p:nvGrpSpPr>
        <p:grpSpPr>
          <a:xfrm>
            <a:off x="5580204" y="2652658"/>
            <a:ext cx="301332" cy="369332"/>
            <a:chOff x="4675171" y="2550021"/>
            <a:chExt cx="301332" cy="369332"/>
          </a:xfrm>
        </p:grpSpPr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9DDC170F-0C10-442F-9E96-F2B29443D932}"/>
                </a:ext>
              </a:extLst>
            </p:cNvPr>
            <p:cNvSpPr txBox="1"/>
            <p:nvPr/>
          </p:nvSpPr>
          <p:spPr>
            <a:xfrm>
              <a:off x="4675171" y="2550021"/>
              <a:ext cx="301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n</a:t>
              </a:r>
              <a:endParaRPr lang="es-ES" baseline="-25000" dirty="0">
                <a:solidFill>
                  <a:schemeClr val="accent1"/>
                </a:solidFill>
              </a:endParaRPr>
            </a:p>
          </p:txBody>
        </p:sp>
        <p:cxnSp>
          <p:nvCxnSpPr>
            <p:cNvPr id="74" name="Conector recto 73">
              <a:extLst>
                <a:ext uri="{FF2B5EF4-FFF2-40B4-BE49-F238E27FC236}">
                  <a16:creationId xmlns:a16="http://schemas.microsoft.com/office/drawing/2014/main" id="{728E4142-CD19-4419-82B7-6BDDCA7F70D4}"/>
                </a:ext>
              </a:extLst>
            </p:cNvPr>
            <p:cNvCxnSpPr>
              <a:cxnSpLocks/>
            </p:cNvCxnSpPr>
            <p:nvPr/>
          </p:nvCxnSpPr>
          <p:spPr>
            <a:xfrm>
              <a:off x="4675171" y="2653978"/>
              <a:ext cx="301332" cy="0"/>
            </a:xfrm>
            <a:prstGeom prst="line">
              <a:avLst/>
            </a:prstGeom>
            <a:ln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6563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A6E854E-AAB5-4EB5-A405-5F46716812FF}"/>
              </a:ext>
            </a:extLst>
          </p:cNvPr>
          <p:cNvCxnSpPr/>
          <p:nvPr/>
        </p:nvCxnSpPr>
        <p:spPr>
          <a:xfrm flipH="1">
            <a:off x="1479800" y="4221480"/>
            <a:ext cx="1008112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D990F5E-AE38-4696-BB22-20CF42880CF8}"/>
              </a:ext>
            </a:extLst>
          </p:cNvPr>
          <p:cNvCxnSpPr>
            <a:cxnSpLocks/>
          </p:cNvCxnSpPr>
          <p:nvPr/>
        </p:nvCxnSpPr>
        <p:spPr>
          <a:xfrm>
            <a:off x="2487912" y="4221480"/>
            <a:ext cx="8216600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BF20F40-6E15-4A63-ADDE-459EAE921C9E}"/>
              </a:ext>
            </a:extLst>
          </p:cNvPr>
          <p:cNvCxnSpPr>
            <a:cxnSpLocks/>
          </p:cNvCxnSpPr>
          <p:nvPr/>
        </p:nvCxnSpPr>
        <p:spPr>
          <a:xfrm>
            <a:off x="1479800" y="5229592"/>
            <a:ext cx="5760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31FA5E1-68BD-4A33-8134-585E1416FF5E}"/>
              </a:ext>
            </a:extLst>
          </p:cNvPr>
          <p:cNvCxnSpPr/>
          <p:nvPr/>
        </p:nvCxnSpPr>
        <p:spPr>
          <a:xfrm flipH="1">
            <a:off x="7240439" y="4221088"/>
            <a:ext cx="1008112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D8F783DD-94AD-4A3C-AC38-5105ABA86487}"/>
              </a:ext>
            </a:extLst>
          </p:cNvPr>
          <p:cNvCxnSpPr/>
          <p:nvPr/>
        </p:nvCxnSpPr>
        <p:spPr>
          <a:xfrm flipH="1">
            <a:off x="1487488" y="1341160"/>
            <a:ext cx="1008112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E961377-24C5-46AE-8ADD-B07B1D1DD08E}"/>
              </a:ext>
            </a:extLst>
          </p:cNvPr>
          <p:cNvCxnSpPr>
            <a:cxnSpLocks/>
          </p:cNvCxnSpPr>
          <p:nvPr/>
        </p:nvCxnSpPr>
        <p:spPr>
          <a:xfrm>
            <a:off x="2495600" y="1341160"/>
            <a:ext cx="5760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84CFD2DD-A883-41D5-BEB5-8D41AE8EEA3C}"/>
              </a:ext>
            </a:extLst>
          </p:cNvPr>
          <p:cNvCxnSpPr>
            <a:cxnSpLocks/>
          </p:cNvCxnSpPr>
          <p:nvPr/>
        </p:nvCxnSpPr>
        <p:spPr>
          <a:xfrm>
            <a:off x="1487488" y="2349272"/>
            <a:ext cx="5760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C967EDF7-BF91-427E-B66C-06EB4542E146}"/>
              </a:ext>
            </a:extLst>
          </p:cNvPr>
          <p:cNvCxnSpPr/>
          <p:nvPr/>
        </p:nvCxnSpPr>
        <p:spPr>
          <a:xfrm flipH="1">
            <a:off x="7248127" y="1340768"/>
            <a:ext cx="1008112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9D51B32-BF23-486B-93B5-37F017CD38F6}"/>
              </a:ext>
            </a:extLst>
          </p:cNvPr>
          <p:cNvCxnSpPr>
            <a:cxnSpLocks/>
          </p:cNvCxnSpPr>
          <p:nvPr/>
        </p:nvCxnSpPr>
        <p:spPr>
          <a:xfrm>
            <a:off x="2495600" y="404664"/>
            <a:ext cx="0" cy="3816229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25120FB-24B4-4A5E-AB8A-962F057B6A58}"/>
              </a:ext>
            </a:extLst>
          </p:cNvPr>
          <p:cNvCxnSpPr/>
          <p:nvPr/>
        </p:nvCxnSpPr>
        <p:spPr>
          <a:xfrm flipH="1">
            <a:off x="1487488" y="1340768"/>
            <a:ext cx="1008112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792FA44-B6BA-426F-A74A-553D414AB99A}"/>
              </a:ext>
            </a:extLst>
          </p:cNvPr>
          <p:cNvCxnSpPr>
            <a:cxnSpLocks/>
          </p:cNvCxnSpPr>
          <p:nvPr/>
        </p:nvCxnSpPr>
        <p:spPr>
          <a:xfrm>
            <a:off x="1487488" y="2349467"/>
            <a:ext cx="0" cy="2879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E3AE2152-95EE-4E80-8E98-0E5AF07A029A}"/>
              </a:ext>
            </a:extLst>
          </p:cNvPr>
          <p:cNvCxnSpPr>
            <a:cxnSpLocks/>
          </p:cNvCxnSpPr>
          <p:nvPr/>
        </p:nvCxnSpPr>
        <p:spPr>
          <a:xfrm flipH="1">
            <a:off x="701100" y="4213781"/>
            <a:ext cx="1794501" cy="1807507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0939988B-0618-45F2-8A9B-4FD436F9BFC7}"/>
              </a:ext>
            </a:extLst>
          </p:cNvPr>
          <p:cNvCxnSpPr>
            <a:cxnSpLocks/>
          </p:cNvCxnSpPr>
          <p:nvPr/>
        </p:nvCxnSpPr>
        <p:spPr>
          <a:xfrm>
            <a:off x="8252396" y="1340181"/>
            <a:ext cx="0" cy="2880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523B763D-DBD8-434F-9DDF-48439412F35F}"/>
              </a:ext>
            </a:extLst>
          </p:cNvPr>
          <p:cNvCxnSpPr/>
          <p:nvPr/>
        </p:nvCxnSpPr>
        <p:spPr>
          <a:xfrm flipH="1">
            <a:off x="7244284" y="1340181"/>
            <a:ext cx="1008112" cy="10081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57F64AB8-FE81-4634-8DF7-A1299A575E97}"/>
              </a:ext>
            </a:extLst>
          </p:cNvPr>
          <p:cNvCxnSpPr>
            <a:cxnSpLocks/>
          </p:cNvCxnSpPr>
          <p:nvPr/>
        </p:nvCxnSpPr>
        <p:spPr>
          <a:xfrm>
            <a:off x="7244284" y="2348880"/>
            <a:ext cx="0" cy="28797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319FDE23-697B-4EAF-832B-FC13497A3CA6}"/>
              </a:ext>
            </a:extLst>
          </p:cNvPr>
          <p:cNvCxnSpPr>
            <a:cxnSpLocks/>
          </p:cNvCxnSpPr>
          <p:nvPr/>
        </p:nvCxnSpPr>
        <p:spPr>
          <a:xfrm flipH="1">
            <a:off x="7244867" y="4213194"/>
            <a:ext cx="1007529" cy="1014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6184C91E-0421-481E-A3D2-F21367FA4DEC}"/>
              </a:ext>
            </a:extLst>
          </p:cNvPr>
          <p:cNvCxnSpPr>
            <a:cxnSpLocks/>
          </p:cNvCxnSpPr>
          <p:nvPr/>
        </p:nvCxnSpPr>
        <p:spPr>
          <a:xfrm>
            <a:off x="2055864" y="4653136"/>
            <a:ext cx="57606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02EC00B5-C4F8-4331-B16C-A8C0F2E07016}"/>
              </a:ext>
            </a:extLst>
          </p:cNvPr>
          <p:cNvCxnSpPr>
            <a:cxnSpLocks/>
          </p:cNvCxnSpPr>
          <p:nvPr/>
        </p:nvCxnSpPr>
        <p:spPr>
          <a:xfrm>
            <a:off x="2063552" y="1772816"/>
            <a:ext cx="57606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3A586921-6BF7-42C0-89F5-FCA20FF79878}"/>
              </a:ext>
            </a:extLst>
          </p:cNvPr>
          <p:cNvCxnSpPr>
            <a:cxnSpLocks/>
          </p:cNvCxnSpPr>
          <p:nvPr/>
        </p:nvCxnSpPr>
        <p:spPr>
          <a:xfrm>
            <a:off x="2063552" y="1772424"/>
            <a:ext cx="0" cy="28801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9993AC98-C79A-4CD2-A3DE-43C349DBE888}"/>
              </a:ext>
            </a:extLst>
          </p:cNvPr>
          <p:cNvCxnSpPr>
            <a:cxnSpLocks/>
          </p:cNvCxnSpPr>
          <p:nvPr/>
        </p:nvCxnSpPr>
        <p:spPr>
          <a:xfrm>
            <a:off x="7820348" y="1771837"/>
            <a:ext cx="0" cy="28801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4C923C41-5B83-4227-831A-4771EC0FCE60}"/>
              </a:ext>
            </a:extLst>
          </p:cNvPr>
          <p:cNvCxnSpPr>
            <a:cxnSpLocks/>
          </p:cNvCxnSpPr>
          <p:nvPr/>
        </p:nvCxnSpPr>
        <p:spPr>
          <a:xfrm>
            <a:off x="623392" y="1340181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C5BAF2F0-2DB9-4CFF-82C8-E0B5520F089C}"/>
              </a:ext>
            </a:extLst>
          </p:cNvPr>
          <p:cNvCxnSpPr>
            <a:cxnSpLocks/>
          </p:cNvCxnSpPr>
          <p:nvPr/>
        </p:nvCxnSpPr>
        <p:spPr>
          <a:xfrm>
            <a:off x="886024" y="620688"/>
            <a:ext cx="0" cy="719493"/>
          </a:xfrm>
          <a:prstGeom prst="line">
            <a:avLst/>
          </a:prstGeom>
          <a:ln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FCB83F7C-113D-4C79-9292-A1C5FD5C7BF5}"/>
              </a:ext>
            </a:extLst>
          </p:cNvPr>
          <p:cNvSpPr txBox="1"/>
          <p:nvPr/>
        </p:nvSpPr>
        <p:spPr>
          <a:xfrm>
            <a:off x="335360" y="692696"/>
            <a:ext cx="55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offy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AF68358C-28B8-4BA4-A2D9-30E3DA8244B3}"/>
              </a:ext>
            </a:extLst>
          </p:cNvPr>
          <p:cNvSpPr txBox="1"/>
          <p:nvPr/>
        </p:nvSpPr>
        <p:spPr>
          <a:xfrm>
            <a:off x="911430" y="193399"/>
            <a:ext cx="7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offx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9BFBFC33-6C56-4D25-9D73-871C1E6F771C}"/>
              </a:ext>
            </a:extLst>
          </p:cNvPr>
          <p:cNvSpPr txBox="1"/>
          <p:nvPr/>
        </p:nvSpPr>
        <p:spPr>
          <a:xfrm>
            <a:off x="839416" y="57959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F8F15234-A4DF-45C7-9870-D1E548E1FE36}"/>
              </a:ext>
            </a:extLst>
          </p:cNvPr>
          <p:cNvSpPr txBox="1"/>
          <p:nvPr/>
        </p:nvSpPr>
        <p:spPr>
          <a:xfrm>
            <a:off x="2550748" y="40466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-Z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C50BFABF-E902-4A1B-B63D-122F8358A72F}"/>
              </a:ext>
            </a:extLst>
          </p:cNvPr>
          <p:cNvSpPr txBox="1"/>
          <p:nvPr/>
        </p:nvSpPr>
        <p:spPr>
          <a:xfrm>
            <a:off x="10340436" y="385175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74831D83-1976-4BD0-BFF3-1155B0AE3076}"/>
              </a:ext>
            </a:extLst>
          </p:cNvPr>
          <p:cNvSpPr txBox="1"/>
          <p:nvPr/>
        </p:nvSpPr>
        <p:spPr>
          <a:xfrm>
            <a:off x="1415480" y="4211796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45</a:t>
            </a:r>
            <a:r>
              <a:rPr lang="es-ES" sz="1800" dirty="0"/>
              <a:t>°/30°</a:t>
            </a:r>
            <a:endParaRPr lang="es-ES" sz="1800" dirty="0">
              <a:latin typeface="MS Shell Dlg 2" panose="020B0604030504040204" pitchFamily="34" charset="0"/>
            </a:endParaRP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CC737660-3226-423A-AE2C-288CB9430013}"/>
              </a:ext>
            </a:extLst>
          </p:cNvPr>
          <p:cNvSpPr txBox="1"/>
          <p:nvPr/>
        </p:nvSpPr>
        <p:spPr>
          <a:xfrm>
            <a:off x="2454955" y="98072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R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7613612C-5342-43E6-A9BC-CB7D9BCFDAA3}"/>
              </a:ext>
            </a:extLst>
          </p:cNvPr>
          <p:cNvSpPr txBox="1"/>
          <p:nvPr/>
        </p:nvSpPr>
        <p:spPr>
          <a:xfrm>
            <a:off x="7212752" y="2312778"/>
            <a:ext cx="46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2a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1CC7954F-63F6-46F3-A640-F95193C04810}"/>
              </a:ext>
            </a:extLst>
          </p:cNvPr>
          <p:cNvSpPr txBox="1"/>
          <p:nvPr/>
        </p:nvSpPr>
        <p:spPr>
          <a:xfrm>
            <a:off x="8184232" y="970849"/>
            <a:ext cx="46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3a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3C24F885-C88E-4409-873B-F403CFE63295}"/>
              </a:ext>
            </a:extLst>
          </p:cNvPr>
          <p:cNvSpPr txBox="1"/>
          <p:nvPr/>
        </p:nvSpPr>
        <p:spPr>
          <a:xfrm>
            <a:off x="1475964" y="2278126"/>
            <a:ext cx="46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4a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51AD0185-576B-4C31-996E-80CB9B091773}"/>
              </a:ext>
            </a:extLst>
          </p:cNvPr>
          <p:cNvSpPr txBox="1"/>
          <p:nvPr/>
        </p:nvSpPr>
        <p:spPr>
          <a:xfrm>
            <a:off x="8256240" y="3861048"/>
            <a:ext cx="46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3b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930733D4-3789-4D45-9D5E-5BF188AABA6A}"/>
              </a:ext>
            </a:extLst>
          </p:cNvPr>
          <p:cNvSpPr txBox="1"/>
          <p:nvPr/>
        </p:nvSpPr>
        <p:spPr>
          <a:xfrm>
            <a:off x="7248128" y="5219908"/>
            <a:ext cx="46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2b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18253C9-A0FA-4D76-95E4-E12FC51E3E91}"/>
              </a:ext>
            </a:extLst>
          </p:cNvPr>
          <p:cNvSpPr txBox="1"/>
          <p:nvPr/>
        </p:nvSpPr>
        <p:spPr>
          <a:xfrm>
            <a:off x="1023913" y="4931876"/>
            <a:ext cx="46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4b</a:t>
            </a:r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BDBE40BF-D736-4C55-8BE2-2CB7E606BA43}"/>
              </a:ext>
            </a:extLst>
          </p:cNvPr>
          <p:cNvSpPr txBox="1"/>
          <p:nvPr/>
        </p:nvSpPr>
        <p:spPr>
          <a:xfrm>
            <a:off x="2468995" y="3851756"/>
            <a:ext cx="59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P</a:t>
            </a:r>
            <a:r>
              <a:rPr lang="es-ES" baseline="-25000" dirty="0" err="1">
                <a:solidFill>
                  <a:schemeClr val="accent1"/>
                </a:solidFill>
              </a:rPr>
              <a:t>Rb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7B17552B-91FA-4C65-836D-10B911661DE3}"/>
              </a:ext>
            </a:extLst>
          </p:cNvPr>
          <p:cNvCxnSpPr>
            <a:cxnSpLocks/>
          </p:cNvCxnSpPr>
          <p:nvPr/>
        </p:nvCxnSpPr>
        <p:spPr>
          <a:xfrm flipV="1">
            <a:off x="1487488" y="260648"/>
            <a:ext cx="0" cy="2087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112">
            <a:extLst>
              <a:ext uri="{FF2B5EF4-FFF2-40B4-BE49-F238E27FC236}">
                <a16:creationId xmlns:a16="http://schemas.microsoft.com/office/drawing/2014/main" id="{844BE613-90F1-4A31-BC08-69E47C05D305}"/>
              </a:ext>
            </a:extLst>
          </p:cNvPr>
          <p:cNvCxnSpPr/>
          <p:nvPr/>
        </p:nvCxnSpPr>
        <p:spPr>
          <a:xfrm>
            <a:off x="886024" y="620688"/>
            <a:ext cx="601464" cy="0"/>
          </a:xfrm>
          <a:prstGeom prst="line">
            <a:avLst/>
          </a:prstGeom>
          <a:ln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115">
            <a:extLst>
              <a:ext uri="{FF2B5EF4-FFF2-40B4-BE49-F238E27FC236}">
                <a16:creationId xmlns:a16="http://schemas.microsoft.com/office/drawing/2014/main" id="{CA155855-2847-4A6D-89AB-32DA530ABEB4}"/>
              </a:ext>
            </a:extLst>
          </p:cNvPr>
          <p:cNvCxnSpPr/>
          <p:nvPr/>
        </p:nvCxnSpPr>
        <p:spPr>
          <a:xfrm>
            <a:off x="8256239" y="1350060"/>
            <a:ext cx="2160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 recto 117">
            <a:extLst>
              <a:ext uri="{FF2B5EF4-FFF2-40B4-BE49-F238E27FC236}">
                <a16:creationId xmlns:a16="http://schemas.microsoft.com/office/drawing/2014/main" id="{DEC81BF2-359E-4311-9164-41E456AD622B}"/>
              </a:ext>
            </a:extLst>
          </p:cNvPr>
          <p:cNvCxnSpPr/>
          <p:nvPr/>
        </p:nvCxnSpPr>
        <p:spPr>
          <a:xfrm>
            <a:off x="7248127" y="5219908"/>
            <a:ext cx="33123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8B955987-830A-4DBB-9659-F4F416F132AA}"/>
              </a:ext>
            </a:extLst>
          </p:cNvPr>
          <p:cNvCxnSpPr/>
          <p:nvPr/>
        </p:nvCxnSpPr>
        <p:spPr>
          <a:xfrm>
            <a:off x="9912424" y="1350060"/>
            <a:ext cx="0" cy="3869848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121">
            <a:extLst>
              <a:ext uri="{FF2B5EF4-FFF2-40B4-BE49-F238E27FC236}">
                <a16:creationId xmlns:a16="http://schemas.microsoft.com/office/drawing/2014/main" id="{10716C43-2912-46C4-996F-BDC591B78F0A}"/>
              </a:ext>
            </a:extLst>
          </p:cNvPr>
          <p:cNvCxnSpPr/>
          <p:nvPr/>
        </p:nvCxnSpPr>
        <p:spPr>
          <a:xfrm>
            <a:off x="8256239" y="4213194"/>
            <a:ext cx="0" cy="2024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7C3110E-E390-4FDD-8FAD-BF75FDBEA38E}"/>
              </a:ext>
            </a:extLst>
          </p:cNvPr>
          <p:cNvCxnSpPr>
            <a:stCxn id="99" idx="3"/>
          </p:cNvCxnSpPr>
          <p:nvPr/>
        </p:nvCxnSpPr>
        <p:spPr>
          <a:xfrm>
            <a:off x="1487488" y="5116542"/>
            <a:ext cx="0" cy="1192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cto 125">
            <a:extLst>
              <a:ext uri="{FF2B5EF4-FFF2-40B4-BE49-F238E27FC236}">
                <a16:creationId xmlns:a16="http://schemas.microsoft.com/office/drawing/2014/main" id="{82517302-59F7-4CC5-B605-086589227247}"/>
              </a:ext>
            </a:extLst>
          </p:cNvPr>
          <p:cNvCxnSpPr>
            <a:cxnSpLocks/>
          </p:cNvCxnSpPr>
          <p:nvPr/>
        </p:nvCxnSpPr>
        <p:spPr>
          <a:xfrm>
            <a:off x="1479375" y="5795972"/>
            <a:ext cx="6776864" cy="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5C41ECC1-BE49-4C91-B194-4120E8F2C891}"/>
              </a:ext>
            </a:extLst>
          </p:cNvPr>
          <p:cNvSpPr txBox="1"/>
          <p:nvPr/>
        </p:nvSpPr>
        <p:spPr>
          <a:xfrm>
            <a:off x="9947056" y="3059668"/>
            <a:ext cx="46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Fh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561ACFD4-B6CC-4B79-89F3-7355C89106B1}"/>
              </a:ext>
            </a:extLst>
          </p:cNvPr>
          <p:cNvSpPr txBox="1"/>
          <p:nvPr/>
        </p:nvSpPr>
        <p:spPr>
          <a:xfrm>
            <a:off x="4636395" y="5867980"/>
            <a:ext cx="46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Fw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5E1E0F2C-D4E8-4E60-A227-ECC418587CE6}"/>
              </a:ext>
            </a:extLst>
          </p:cNvPr>
          <p:cNvCxnSpPr/>
          <p:nvPr/>
        </p:nvCxnSpPr>
        <p:spPr>
          <a:xfrm>
            <a:off x="1479375" y="980434"/>
            <a:ext cx="1016225" cy="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4EDDB431-5EFB-4D7C-B5C0-49C634422956}"/>
              </a:ext>
            </a:extLst>
          </p:cNvPr>
          <p:cNvSpPr txBox="1"/>
          <p:nvPr/>
        </p:nvSpPr>
        <p:spPr>
          <a:xfrm>
            <a:off x="1862542" y="586917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R</a:t>
            </a:r>
            <a:r>
              <a:rPr lang="es-ES" baseline="-25000" dirty="0" err="1">
                <a:solidFill>
                  <a:schemeClr val="accent1"/>
                </a:solidFill>
              </a:rPr>
              <a:t>x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5E5C3F54-4582-452B-9ED6-35666FE08121}"/>
              </a:ext>
            </a:extLst>
          </p:cNvPr>
          <p:cNvCxnSpPr/>
          <p:nvPr/>
        </p:nvCxnSpPr>
        <p:spPr>
          <a:xfrm flipV="1">
            <a:off x="8256239" y="404664"/>
            <a:ext cx="0" cy="945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ABB7DB86-8505-42EB-ACE7-B37715BE4B41}"/>
              </a:ext>
            </a:extLst>
          </p:cNvPr>
          <p:cNvCxnSpPr/>
          <p:nvPr/>
        </p:nvCxnSpPr>
        <p:spPr>
          <a:xfrm>
            <a:off x="2468995" y="764704"/>
            <a:ext cx="5787244" cy="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CAE88A26-04C1-45D2-A917-43306C64D083}"/>
              </a:ext>
            </a:extLst>
          </p:cNvPr>
          <p:cNvSpPr txBox="1"/>
          <p:nvPr/>
        </p:nvSpPr>
        <p:spPr>
          <a:xfrm>
            <a:off x="5362617" y="404664"/>
            <a:ext cx="58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Vw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396DE0A8-C051-4A0B-97C8-E7AA4C6114E0}"/>
              </a:ext>
            </a:extLst>
          </p:cNvPr>
          <p:cNvCxnSpPr/>
          <p:nvPr/>
        </p:nvCxnSpPr>
        <p:spPr>
          <a:xfrm>
            <a:off x="8976320" y="1349447"/>
            <a:ext cx="0" cy="2830796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60240035-9BEA-4000-9565-A040FC188C75}"/>
              </a:ext>
            </a:extLst>
          </p:cNvPr>
          <p:cNvSpPr txBox="1"/>
          <p:nvPr/>
        </p:nvSpPr>
        <p:spPr>
          <a:xfrm>
            <a:off x="9032565" y="2775753"/>
            <a:ext cx="46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Vh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cxnSp>
        <p:nvCxnSpPr>
          <p:cNvPr id="148" name="Conector recto 147">
            <a:extLst>
              <a:ext uri="{FF2B5EF4-FFF2-40B4-BE49-F238E27FC236}">
                <a16:creationId xmlns:a16="http://schemas.microsoft.com/office/drawing/2014/main" id="{52254275-3CBF-4CD8-A40A-7F1A6F4094E6}"/>
              </a:ext>
            </a:extLst>
          </p:cNvPr>
          <p:cNvCxnSpPr/>
          <p:nvPr/>
        </p:nvCxnSpPr>
        <p:spPr>
          <a:xfrm flipH="1">
            <a:off x="2855640" y="1340181"/>
            <a:ext cx="1080120" cy="1008112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A1838CF9-402D-48AC-A259-E6AC218975AF}"/>
              </a:ext>
            </a:extLst>
          </p:cNvPr>
          <p:cNvSpPr txBox="1"/>
          <p:nvPr/>
        </p:nvSpPr>
        <p:spPr>
          <a:xfrm>
            <a:off x="3215680" y="1907540"/>
            <a:ext cx="58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Vd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5FD26182-3E1A-4CA7-AE93-5041F701E376}"/>
              </a:ext>
            </a:extLst>
          </p:cNvPr>
          <p:cNvCxnSpPr>
            <a:cxnSpLocks/>
          </p:cNvCxnSpPr>
          <p:nvPr/>
        </p:nvCxnSpPr>
        <p:spPr>
          <a:xfrm>
            <a:off x="2063552" y="3356992"/>
            <a:ext cx="57606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D00C883A-4071-4D52-8033-83307B404D2D}"/>
              </a:ext>
            </a:extLst>
          </p:cNvPr>
          <p:cNvCxnSpPr>
            <a:cxnSpLocks/>
          </p:cNvCxnSpPr>
          <p:nvPr/>
        </p:nvCxnSpPr>
        <p:spPr>
          <a:xfrm>
            <a:off x="4799856" y="1772816"/>
            <a:ext cx="0" cy="288012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CuadroTexto 155">
            <a:extLst>
              <a:ext uri="{FF2B5EF4-FFF2-40B4-BE49-F238E27FC236}">
                <a16:creationId xmlns:a16="http://schemas.microsoft.com/office/drawing/2014/main" id="{6165B635-95DB-4406-8F9B-5102855C1C39}"/>
              </a:ext>
            </a:extLst>
          </p:cNvPr>
          <p:cNvSpPr txBox="1"/>
          <p:nvPr/>
        </p:nvSpPr>
        <p:spPr>
          <a:xfrm>
            <a:off x="4805808" y="2987660"/>
            <a:ext cx="589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C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160" name="CuadroTexto 159">
            <a:extLst>
              <a:ext uri="{FF2B5EF4-FFF2-40B4-BE49-F238E27FC236}">
                <a16:creationId xmlns:a16="http://schemas.microsoft.com/office/drawing/2014/main" id="{0AD4BFA2-4EC2-4149-87FF-3E4B8D2FEFF3}"/>
              </a:ext>
            </a:extLst>
          </p:cNvPr>
          <p:cNvSpPr txBox="1"/>
          <p:nvPr/>
        </p:nvSpPr>
        <p:spPr>
          <a:xfrm>
            <a:off x="4799856" y="1412776"/>
            <a:ext cx="46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C</a:t>
            </a:r>
            <a:r>
              <a:rPr lang="es-ES" baseline="-250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62" name="CuadroTexto 161">
            <a:extLst>
              <a:ext uri="{FF2B5EF4-FFF2-40B4-BE49-F238E27FC236}">
                <a16:creationId xmlns:a16="http://schemas.microsoft.com/office/drawing/2014/main" id="{7B704A6F-EDDB-4341-B7BD-A5B172EDA666}"/>
              </a:ext>
            </a:extLst>
          </p:cNvPr>
          <p:cNvSpPr txBox="1"/>
          <p:nvPr/>
        </p:nvSpPr>
        <p:spPr>
          <a:xfrm>
            <a:off x="4727848" y="4653136"/>
            <a:ext cx="46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C</a:t>
            </a:r>
            <a:r>
              <a:rPr lang="es-ES" baseline="-25000" dirty="0" err="1">
                <a:solidFill>
                  <a:schemeClr val="accent1"/>
                </a:solidFill>
              </a:rPr>
              <a:t>b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163" name="CuadroTexto 162">
            <a:extLst>
              <a:ext uri="{FF2B5EF4-FFF2-40B4-BE49-F238E27FC236}">
                <a16:creationId xmlns:a16="http://schemas.microsoft.com/office/drawing/2014/main" id="{7A751E41-5803-4C60-ACC3-228BE0A818DC}"/>
              </a:ext>
            </a:extLst>
          </p:cNvPr>
          <p:cNvSpPr txBox="1"/>
          <p:nvPr/>
        </p:nvSpPr>
        <p:spPr>
          <a:xfrm>
            <a:off x="9157186" y="107340"/>
            <a:ext cx="2915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Perspectiva Caballera</a:t>
            </a: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307B546F-92E6-4606-BA65-1E22D4664530}"/>
              </a:ext>
            </a:extLst>
          </p:cNvPr>
          <p:cNvCxnSpPr>
            <a:cxnSpLocks/>
          </p:cNvCxnSpPr>
          <p:nvPr/>
        </p:nvCxnSpPr>
        <p:spPr>
          <a:xfrm flipV="1">
            <a:off x="479376" y="4211796"/>
            <a:ext cx="2016224" cy="8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9070CD61-6648-4521-B260-A1E68B8BDC2B}"/>
              </a:ext>
            </a:extLst>
          </p:cNvPr>
          <p:cNvCxnSpPr>
            <a:cxnSpLocks/>
          </p:cNvCxnSpPr>
          <p:nvPr/>
        </p:nvCxnSpPr>
        <p:spPr>
          <a:xfrm>
            <a:off x="551384" y="2348293"/>
            <a:ext cx="927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522D79F4-1FD2-4CAA-A32F-843D5AE0814B}"/>
              </a:ext>
            </a:extLst>
          </p:cNvPr>
          <p:cNvCxnSpPr>
            <a:cxnSpLocks/>
          </p:cNvCxnSpPr>
          <p:nvPr/>
        </p:nvCxnSpPr>
        <p:spPr>
          <a:xfrm>
            <a:off x="1127449" y="1339007"/>
            <a:ext cx="1183" cy="1009286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97E29F39-F712-499C-898C-C47F18FCF97D}"/>
              </a:ext>
            </a:extLst>
          </p:cNvPr>
          <p:cNvSpPr txBox="1"/>
          <p:nvPr/>
        </p:nvSpPr>
        <p:spPr>
          <a:xfrm>
            <a:off x="766329" y="152289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R</a:t>
            </a:r>
            <a:r>
              <a:rPr lang="es-ES" baseline="-25000" dirty="0" err="1">
                <a:solidFill>
                  <a:schemeClr val="accent1"/>
                </a:solidFill>
              </a:rPr>
              <a:t>y</a:t>
            </a:r>
            <a:endParaRPr lang="es-ES" baseline="-25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252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7BB5141-1230-4613-AA73-A9D2E45523D6}"/>
              </a:ext>
            </a:extLst>
          </p:cNvPr>
          <p:cNvSpPr txBox="1"/>
          <p:nvPr/>
        </p:nvSpPr>
        <p:spPr>
          <a:xfrm>
            <a:off x="8425192" y="107340"/>
            <a:ext cx="3719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Perspectiva Isométrica pura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D6828BC-E111-4782-91A7-FC4DD3F46E45}"/>
              </a:ext>
            </a:extLst>
          </p:cNvPr>
          <p:cNvCxnSpPr>
            <a:cxnSpLocks/>
          </p:cNvCxnSpPr>
          <p:nvPr/>
        </p:nvCxnSpPr>
        <p:spPr>
          <a:xfrm>
            <a:off x="4697400" y="260648"/>
            <a:ext cx="0" cy="920435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AA48FBC-D340-4D30-B2BD-BC88436ABE40}"/>
              </a:ext>
            </a:extLst>
          </p:cNvPr>
          <p:cNvCxnSpPr>
            <a:cxnSpLocks/>
          </p:cNvCxnSpPr>
          <p:nvPr/>
        </p:nvCxnSpPr>
        <p:spPr>
          <a:xfrm flipH="1">
            <a:off x="2053364" y="4806023"/>
            <a:ext cx="755439" cy="449254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88B6625-A463-4ADE-B7B7-89F46CAFC389}"/>
              </a:ext>
            </a:extLst>
          </p:cNvPr>
          <p:cNvCxnSpPr>
            <a:cxnSpLocks/>
          </p:cNvCxnSpPr>
          <p:nvPr/>
        </p:nvCxnSpPr>
        <p:spPr>
          <a:xfrm>
            <a:off x="7723837" y="5434735"/>
            <a:ext cx="748427" cy="420447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7826CD2A-DC41-456C-85B5-936DDB1CC146}"/>
              </a:ext>
            </a:extLst>
          </p:cNvPr>
          <p:cNvCxnSpPr/>
          <p:nvPr/>
        </p:nvCxnSpPr>
        <p:spPr>
          <a:xfrm>
            <a:off x="2808803" y="2296475"/>
            <a:ext cx="0" cy="2500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05E0F95D-A5E3-49AE-B81C-51C42D84C443}"/>
              </a:ext>
            </a:extLst>
          </p:cNvPr>
          <p:cNvCxnSpPr>
            <a:cxnSpLocks/>
          </p:cNvCxnSpPr>
          <p:nvPr/>
        </p:nvCxnSpPr>
        <p:spPr>
          <a:xfrm flipH="1">
            <a:off x="2808804" y="1181086"/>
            <a:ext cx="1879098" cy="1115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33D1F00-2E78-4839-836C-C96FBD3FCC31}"/>
              </a:ext>
            </a:extLst>
          </p:cNvPr>
          <p:cNvCxnSpPr>
            <a:cxnSpLocks/>
          </p:cNvCxnSpPr>
          <p:nvPr/>
        </p:nvCxnSpPr>
        <p:spPr>
          <a:xfrm>
            <a:off x="4687901" y="1181086"/>
            <a:ext cx="3031254" cy="1781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1FE2B19-E812-4CFE-B451-EE3E1735C87E}"/>
              </a:ext>
            </a:extLst>
          </p:cNvPr>
          <p:cNvCxnSpPr/>
          <p:nvPr/>
        </p:nvCxnSpPr>
        <p:spPr>
          <a:xfrm>
            <a:off x="7719156" y="2935653"/>
            <a:ext cx="0" cy="2500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2E82B5A-3E81-4666-9646-CCC1BFB55F39}"/>
              </a:ext>
            </a:extLst>
          </p:cNvPr>
          <p:cNvCxnSpPr>
            <a:cxnSpLocks/>
          </p:cNvCxnSpPr>
          <p:nvPr/>
        </p:nvCxnSpPr>
        <p:spPr>
          <a:xfrm>
            <a:off x="2811133" y="4796835"/>
            <a:ext cx="3015944" cy="1742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07584A7-41DE-43AA-AB91-0B16719E97F9}"/>
              </a:ext>
            </a:extLst>
          </p:cNvPr>
          <p:cNvCxnSpPr>
            <a:cxnSpLocks/>
          </p:cNvCxnSpPr>
          <p:nvPr/>
        </p:nvCxnSpPr>
        <p:spPr>
          <a:xfrm flipH="1">
            <a:off x="5809410" y="5423893"/>
            <a:ext cx="1907594" cy="11153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49E43F2A-21BE-426F-AC11-8FD5F0B1C65A}"/>
              </a:ext>
            </a:extLst>
          </p:cNvPr>
          <p:cNvCxnSpPr>
            <a:cxnSpLocks/>
          </p:cNvCxnSpPr>
          <p:nvPr/>
        </p:nvCxnSpPr>
        <p:spPr>
          <a:xfrm flipH="1">
            <a:off x="5828230" y="2971544"/>
            <a:ext cx="1890926" cy="1106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35690F92-8945-455D-A8FE-F5C3A4F4A03E}"/>
              </a:ext>
            </a:extLst>
          </p:cNvPr>
          <p:cNvCxnSpPr>
            <a:cxnSpLocks/>
          </p:cNvCxnSpPr>
          <p:nvPr/>
        </p:nvCxnSpPr>
        <p:spPr>
          <a:xfrm>
            <a:off x="2808804" y="2287287"/>
            <a:ext cx="3019426" cy="1785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3AD9436-6198-41DA-A34B-9E1F90405086}"/>
              </a:ext>
            </a:extLst>
          </p:cNvPr>
          <p:cNvCxnSpPr>
            <a:cxnSpLocks/>
          </p:cNvCxnSpPr>
          <p:nvPr/>
        </p:nvCxnSpPr>
        <p:spPr>
          <a:xfrm>
            <a:off x="5827076" y="4072734"/>
            <a:ext cx="0" cy="2466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1893ABC-0850-42BA-860C-0D960A8FA0EB}"/>
              </a:ext>
            </a:extLst>
          </p:cNvPr>
          <p:cNvSpPr txBox="1"/>
          <p:nvPr/>
        </p:nvSpPr>
        <p:spPr>
          <a:xfrm>
            <a:off x="4727848" y="15378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-Z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FD80C7E-580E-49B5-9BC9-1D76198B1141}"/>
              </a:ext>
            </a:extLst>
          </p:cNvPr>
          <p:cNvSpPr txBox="1"/>
          <p:nvPr/>
        </p:nvSpPr>
        <p:spPr>
          <a:xfrm>
            <a:off x="2176907" y="511184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8FA1558-687C-41FC-9F1A-189C59BDD14F}"/>
              </a:ext>
            </a:extLst>
          </p:cNvPr>
          <p:cNvSpPr txBox="1"/>
          <p:nvPr/>
        </p:nvSpPr>
        <p:spPr>
          <a:xfrm>
            <a:off x="8045340" y="5701113"/>
            <a:ext cx="24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17EB1AB7-1B39-483D-8C97-256FB780DBF7}"/>
              </a:ext>
            </a:extLst>
          </p:cNvPr>
          <p:cNvSpPr txBox="1"/>
          <p:nvPr/>
        </p:nvSpPr>
        <p:spPr>
          <a:xfrm>
            <a:off x="4160372" y="3421510"/>
            <a:ext cx="537029" cy="32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/>
              <a:t>120°</a:t>
            </a:r>
            <a:endParaRPr lang="es-ES" sz="1800" dirty="0">
              <a:latin typeface="MS Shell Dlg 2" panose="020B0604030504040204" pitchFamily="34" charset="0"/>
            </a:endParaRP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8E820D1E-BECF-4235-9648-1B3AB639B015}"/>
              </a:ext>
            </a:extLst>
          </p:cNvPr>
          <p:cNvCxnSpPr>
            <a:cxnSpLocks/>
          </p:cNvCxnSpPr>
          <p:nvPr/>
        </p:nvCxnSpPr>
        <p:spPr>
          <a:xfrm flipH="1">
            <a:off x="2808803" y="3673323"/>
            <a:ext cx="1888597" cy="1123510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19367B60-4C6A-4D0A-B249-487D7CEF49C0}"/>
              </a:ext>
            </a:extLst>
          </p:cNvPr>
          <p:cNvCxnSpPr>
            <a:cxnSpLocks/>
          </p:cNvCxnSpPr>
          <p:nvPr/>
        </p:nvCxnSpPr>
        <p:spPr>
          <a:xfrm>
            <a:off x="4697400" y="3673323"/>
            <a:ext cx="2970290" cy="1761413"/>
          </a:xfrm>
          <a:prstGeom prst="line">
            <a:avLst/>
          </a:prstGeom>
          <a:ln w="63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BFD74566-61AE-4CCC-B0A5-B29436D33344}"/>
              </a:ext>
            </a:extLst>
          </p:cNvPr>
          <p:cNvCxnSpPr>
            <a:cxnSpLocks/>
          </p:cNvCxnSpPr>
          <p:nvPr/>
        </p:nvCxnSpPr>
        <p:spPr>
          <a:xfrm>
            <a:off x="4691954" y="1186900"/>
            <a:ext cx="4055" cy="2503732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FE159E46-6C89-4656-BD01-5FFBEC148305}"/>
              </a:ext>
            </a:extLst>
          </p:cNvPr>
          <p:cNvCxnSpPr>
            <a:cxnSpLocks/>
          </p:cNvCxnSpPr>
          <p:nvPr/>
        </p:nvCxnSpPr>
        <p:spPr>
          <a:xfrm>
            <a:off x="1548966" y="1181083"/>
            <a:ext cx="31470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79E98192-A9AD-4DD7-895C-B93C32DBB209}"/>
              </a:ext>
            </a:extLst>
          </p:cNvPr>
          <p:cNvCxnSpPr>
            <a:cxnSpLocks/>
          </p:cNvCxnSpPr>
          <p:nvPr/>
        </p:nvCxnSpPr>
        <p:spPr>
          <a:xfrm flipV="1">
            <a:off x="2808803" y="188640"/>
            <a:ext cx="0" cy="2098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57328B92-4DFE-42BE-AFCD-B829B101AED9}"/>
              </a:ext>
            </a:extLst>
          </p:cNvPr>
          <p:cNvCxnSpPr/>
          <p:nvPr/>
        </p:nvCxnSpPr>
        <p:spPr>
          <a:xfrm>
            <a:off x="2053364" y="569005"/>
            <a:ext cx="755439" cy="0"/>
          </a:xfrm>
          <a:prstGeom prst="line">
            <a:avLst/>
          </a:prstGeom>
          <a:ln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84">
            <a:extLst>
              <a:ext uri="{FF2B5EF4-FFF2-40B4-BE49-F238E27FC236}">
                <a16:creationId xmlns:a16="http://schemas.microsoft.com/office/drawing/2014/main" id="{D24F7754-1048-4F69-ACB0-873AD42B0816}"/>
              </a:ext>
            </a:extLst>
          </p:cNvPr>
          <p:cNvCxnSpPr/>
          <p:nvPr/>
        </p:nvCxnSpPr>
        <p:spPr>
          <a:xfrm>
            <a:off x="2053364" y="569005"/>
            <a:ext cx="0" cy="612078"/>
          </a:xfrm>
          <a:prstGeom prst="line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249E805-594B-4DD7-A7EA-3B5CD40631D5}"/>
              </a:ext>
            </a:extLst>
          </p:cNvPr>
          <p:cNvSpPr txBox="1"/>
          <p:nvPr/>
        </p:nvSpPr>
        <p:spPr>
          <a:xfrm>
            <a:off x="2163637" y="199673"/>
            <a:ext cx="7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offx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F02478C0-F60C-4196-9B7C-9B38E953BA32}"/>
              </a:ext>
            </a:extLst>
          </p:cNvPr>
          <p:cNvSpPr txBox="1"/>
          <p:nvPr/>
        </p:nvSpPr>
        <p:spPr>
          <a:xfrm>
            <a:off x="1427646" y="690162"/>
            <a:ext cx="7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offy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5B8F97FF-1F56-482C-8F14-59458B6FDFB0}"/>
              </a:ext>
            </a:extLst>
          </p:cNvPr>
          <p:cNvSpPr txBox="1"/>
          <p:nvPr/>
        </p:nvSpPr>
        <p:spPr>
          <a:xfrm>
            <a:off x="3584246" y="379520"/>
            <a:ext cx="7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R</a:t>
            </a:r>
            <a:r>
              <a:rPr lang="es-ES" baseline="-25000" dirty="0" err="1">
                <a:solidFill>
                  <a:schemeClr val="accent1"/>
                </a:solidFill>
              </a:rPr>
              <a:t>x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7FE01E1B-C6E4-47E7-AF7C-74513AAE577F}"/>
              </a:ext>
            </a:extLst>
          </p:cNvPr>
          <p:cNvCxnSpPr>
            <a:cxnSpLocks/>
          </p:cNvCxnSpPr>
          <p:nvPr/>
        </p:nvCxnSpPr>
        <p:spPr>
          <a:xfrm>
            <a:off x="2808803" y="769350"/>
            <a:ext cx="1879098" cy="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E9417C6F-A9EB-4AC5-A562-E26B90EE5C58}"/>
              </a:ext>
            </a:extLst>
          </p:cNvPr>
          <p:cNvSpPr txBox="1"/>
          <p:nvPr/>
        </p:nvSpPr>
        <p:spPr>
          <a:xfrm>
            <a:off x="3966771" y="2132786"/>
            <a:ext cx="7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V</a:t>
            </a:r>
            <a:r>
              <a:rPr lang="es-ES" baseline="-25000" dirty="0" err="1">
                <a:solidFill>
                  <a:schemeClr val="accent1"/>
                </a:solidFill>
              </a:rPr>
              <a:t>d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0A0B4B43-EF22-4E6E-AA6B-5A0B3B849B1E}"/>
              </a:ext>
            </a:extLst>
          </p:cNvPr>
          <p:cNvSpPr txBox="1"/>
          <p:nvPr/>
        </p:nvSpPr>
        <p:spPr>
          <a:xfrm>
            <a:off x="6374417" y="1257550"/>
            <a:ext cx="7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V</a:t>
            </a:r>
            <a:r>
              <a:rPr lang="es-ES" baseline="-25000" dirty="0" err="1">
                <a:solidFill>
                  <a:schemeClr val="accent1"/>
                </a:solidFill>
              </a:rPr>
              <a:t>w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3D752D9-1089-4EE8-B479-5DAA68C93119}"/>
              </a:ext>
            </a:extLst>
          </p:cNvPr>
          <p:cNvSpPr txBox="1"/>
          <p:nvPr/>
        </p:nvSpPr>
        <p:spPr>
          <a:xfrm>
            <a:off x="8496360" y="3859563"/>
            <a:ext cx="7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V</a:t>
            </a:r>
            <a:r>
              <a:rPr lang="es-ES" baseline="-25000" dirty="0" err="1">
                <a:solidFill>
                  <a:schemeClr val="accent1"/>
                </a:solidFill>
              </a:rPr>
              <a:t>h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8F2E61AE-5006-4B87-8F95-72101D5B55C5}"/>
              </a:ext>
            </a:extLst>
          </p:cNvPr>
          <p:cNvCxnSpPr>
            <a:cxnSpLocks/>
          </p:cNvCxnSpPr>
          <p:nvPr/>
        </p:nvCxnSpPr>
        <p:spPr>
          <a:xfrm flipH="1">
            <a:off x="3287688" y="1449515"/>
            <a:ext cx="1879098" cy="1115389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F0038B5A-D94D-4A0C-BB10-7F5CD835B811}"/>
              </a:ext>
            </a:extLst>
          </p:cNvPr>
          <p:cNvCxnSpPr>
            <a:cxnSpLocks/>
          </p:cNvCxnSpPr>
          <p:nvPr/>
        </p:nvCxnSpPr>
        <p:spPr>
          <a:xfrm flipV="1">
            <a:off x="7717004" y="1738780"/>
            <a:ext cx="0" cy="123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16491CC3-0CE6-411E-B26F-6AEE583F920E}"/>
              </a:ext>
            </a:extLst>
          </p:cNvPr>
          <p:cNvCxnSpPr>
            <a:cxnSpLocks/>
          </p:cNvCxnSpPr>
          <p:nvPr/>
        </p:nvCxnSpPr>
        <p:spPr>
          <a:xfrm>
            <a:off x="4687901" y="559992"/>
            <a:ext cx="3031254" cy="1781272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118C293D-D8D2-413C-9AD8-B718055115EC}"/>
              </a:ext>
            </a:extLst>
          </p:cNvPr>
          <p:cNvCxnSpPr>
            <a:cxnSpLocks/>
          </p:cNvCxnSpPr>
          <p:nvPr/>
        </p:nvCxnSpPr>
        <p:spPr>
          <a:xfrm>
            <a:off x="7723837" y="2971544"/>
            <a:ext cx="1252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recto 101">
            <a:extLst>
              <a:ext uri="{FF2B5EF4-FFF2-40B4-BE49-F238E27FC236}">
                <a16:creationId xmlns:a16="http://schemas.microsoft.com/office/drawing/2014/main" id="{28CC709C-0EDB-4BFA-9986-4295A1C387E7}"/>
              </a:ext>
            </a:extLst>
          </p:cNvPr>
          <p:cNvCxnSpPr>
            <a:cxnSpLocks/>
          </p:cNvCxnSpPr>
          <p:nvPr/>
        </p:nvCxnSpPr>
        <p:spPr>
          <a:xfrm>
            <a:off x="7723837" y="5414112"/>
            <a:ext cx="12524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recto 102">
            <a:extLst>
              <a:ext uri="{FF2B5EF4-FFF2-40B4-BE49-F238E27FC236}">
                <a16:creationId xmlns:a16="http://schemas.microsoft.com/office/drawing/2014/main" id="{A42FA4F8-EF52-466F-879B-C37B150CD75C}"/>
              </a:ext>
            </a:extLst>
          </p:cNvPr>
          <p:cNvCxnSpPr>
            <a:cxnSpLocks/>
          </p:cNvCxnSpPr>
          <p:nvPr/>
        </p:nvCxnSpPr>
        <p:spPr>
          <a:xfrm flipV="1">
            <a:off x="8498888" y="2966573"/>
            <a:ext cx="0" cy="2447539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4A11D047-4226-46DF-853D-5A8789B52140}"/>
              </a:ext>
            </a:extLst>
          </p:cNvPr>
          <p:cNvCxnSpPr>
            <a:cxnSpLocks/>
          </p:cNvCxnSpPr>
          <p:nvPr/>
        </p:nvCxnSpPr>
        <p:spPr>
          <a:xfrm>
            <a:off x="4727848" y="1181083"/>
            <a:ext cx="5328592" cy="1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BCF7395F-30DD-492E-A86C-E00ACADEBBC0}"/>
              </a:ext>
            </a:extLst>
          </p:cNvPr>
          <p:cNvCxnSpPr>
            <a:cxnSpLocks/>
          </p:cNvCxnSpPr>
          <p:nvPr/>
        </p:nvCxnSpPr>
        <p:spPr>
          <a:xfrm>
            <a:off x="5827076" y="6539265"/>
            <a:ext cx="4229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4E10FB88-067D-4097-BD93-AECB78689245}"/>
              </a:ext>
            </a:extLst>
          </p:cNvPr>
          <p:cNvCxnSpPr>
            <a:cxnSpLocks/>
          </p:cNvCxnSpPr>
          <p:nvPr/>
        </p:nvCxnSpPr>
        <p:spPr>
          <a:xfrm flipV="1">
            <a:off x="9408368" y="1181083"/>
            <a:ext cx="0" cy="5358182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97D02BDA-31C3-4A0D-B24F-72FF6162CE1A}"/>
              </a:ext>
            </a:extLst>
          </p:cNvPr>
          <p:cNvSpPr txBox="1"/>
          <p:nvPr/>
        </p:nvSpPr>
        <p:spPr>
          <a:xfrm>
            <a:off x="9422876" y="3888068"/>
            <a:ext cx="7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F</a:t>
            </a:r>
            <a:r>
              <a:rPr lang="es-ES" baseline="-25000" dirty="0" err="1">
                <a:solidFill>
                  <a:schemeClr val="accent1"/>
                </a:solidFill>
              </a:rPr>
              <a:t>h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DAAEE52E-B84F-4B37-B565-59E31BEE995C}"/>
              </a:ext>
            </a:extLst>
          </p:cNvPr>
          <p:cNvCxnSpPr>
            <a:cxnSpLocks/>
          </p:cNvCxnSpPr>
          <p:nvPr/>
        </p:nvCxnSpPr>
        <p:spPr>
          <a:xfrm flipV="1">
            <a:off x="2799921" y="4748422"/>
            <a:ext cx="7811" cy="1373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B036BB13-6C80-4754-802C-2510633194CE}"/>
              </a:ext>
            </a:extLst>
          </p:cNvPr>
          <p:cNvCxnSpPr>
            <a:cxnSpLocks/>
          </p:cNvCxnSpPr>
          <p:nvPr/>
        </p:nvCxnSpPr>
        <p:spPr>
          <a:xfrm flipH="1" flipV="1">
            <a:off x="7703578" y="5434735"/>
            <a:ext cx="12095" cy="606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3BD0A560-D50F-4FF5-A76A-C381D3BA80D7}"/>
              </a:ext>
            </a:extLst>
          </p:cNvPr>
          <p:cNvCxnSpPr>
            <a:cxnSpLocks/>
          </p:cNvCxnSpPr>
          <p:nvPr/>
        </p:nvCxnSpPr>
        <p:spPr>
          <a:xfrm>
            <a:off x="2807731" y="5877272"/>
            <a:ext cx="4907942" cy="0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0233A491-8716-4AE3-8DAD-A4C407D26AE1}"/>
              </a:ext>
            </a:extLst>
          </p:cNvPr>
          <p:cNvSpPr txBox="1"/>
          <p:nvPr/>
        </p:nvSpPr>
        <p:spPr>
          <a:xfrm>
            <a:off x="4983189" y="5470631"/>
            <a:ext cx="7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F</a:t>
            </a:r>
            <a:r>
              <a:rPr lang="es-ES" baseline="-25000" dirty="0" err="1">
                <a:solidFill>
                  <a:schemeClr val="accent1"/>
                </a:solidFill>
              </a:rPr>
              <a:t>w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3FFE2A6A-0DAB-4C77-953F-52B9D87886D2}"/>
              </a:ext>
            </a:extLst>
          </p:cNvPr>
          <p:cNvSpPr txBox="1"/>
          <p:nvPr/>
        </p:nvSpPr>
        <p:spPr>
          <a:xfrm>
            <a:off x="4700061" y="828421"/>
            <a:ext cx="7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R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A3E907E9-161E-47E8-9A0E-54726D2F00A6}"/>
              </a:ext>
            </a:extLst>
          </p:cNvPr>
          <p:cNvSpPr txBox="1"/>
          <p:nvPr/>
        </p:nvSpPr>
        <p:spPr>
          <a:xfrm>
            <a:off x="5841584" y="4001167"/>
            <a:ext cx="7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2a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72D86535-8FFB-494E-8700-21297261DAFA}"/>
              </a:ext>
            </a:extLst>
          </p:cNvPr>
          <p:cNvSpPr txBox="1"/>
          <p:nvPr/>
        </p:nvSpPr>
        <p:spPr>
          <a:xfrm>
            <a:off x="7713476" y="2630377"/>
            <a:ext cx="7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3a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981EE28A-01C7-4AB5-8310-429F7D4DE9B7}"/>
              </a:ext>
            </a:extLst>
          </p:cNvPr>
          <p:cNvSpPr txBox="1"/>
          <p:nvPr/>
        </p:nvSpPr>
        <p:spPr>
          <a:xfrm>
            <a:off x="2742073" y="2438766"/>
            <a:ext cx="7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4a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BEFE41E8-AC7A-4EBC-8B01-AF0D3F43437D}"/>
              </a:ext>
            </a:extLst>
          </p:cNvPr>
          <p:cNvSpPr txBox="1"/>
          <p:nvPr/>
        </p:nvSpPr>
        <p:spPr>
          <a:xfrm>
            <a:off x="4627090" y="3694300"/>
            <a:ext cx="7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1b</a:t>
            </a: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CEE03FF4-EFAE-43F9-A52D-1DF1E33BA984}"/>
              </a:ext>
            </a:extLst>
          </p:cNvPr>
          <p:cNvSpPr txBox="1"/>
          <p:nvPr/>
        </p:nvSpPr>
        <p:spPr>
          <a:xfrm>
            <a:off x="5356520" y="6341106"/>
            <a:ext cx="7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2b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437310E4-5DC3-45FC-A822-4A798979F2B1}"/>
              </a:ext>
            </a:extLst>
          </p:cNvPr>
          <p:cNvSpPr txBox="1"/>
          <p:nvPr/>
        </p:nvSpPr>
        <p:spPr>
          <a:xfrm>
            <a:off x="7278901" y="5017837"/>
            <a:ext cx="7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3b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519C90CD-BC2C-4269-A91E-27B176931182}"/>
              </a:ext>
            </a:extLst>
          </p:cNvPr>
          <p:cNvSpPr txBox="1"/>
          <p:nvPr/>
        </p:nvSpPr>
        <p:spPr>
          <a:xfrm>
            <a:off x="2361831" y="4457459"/>
            <a:ext cx="7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4b</a:t>
            </a:r>
          </a:p>
        </p:txBody>
      </p: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7EE40D29-F899-4EE7-8D71-036B21BDA37E}"/>
              </a:ext>
            </a:extLst>
          </p:cNvPr>
          <p:cNvCxnSpPr>
            <a:cxnSpLocks/>
          </p:cNvCxnSpPr>
          <p:nvPr/>
        </p:nvCxnSpPr>
        <p:spPr>
          <a:xfrm>
            <a:off x="3791744" y="1719736"/>
            <a:ext cx="3031254" cy="17812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cto 134">
            <a:extLst>
              <a:ext uri="{FF2B5EF4-FFF2-40B4-BE49-F238E27FC236}">
                <a16:creationId xmlns:a16="http://schemas.microsoft.com/office/drawing/2014/main" id="{632731A2-B9B9-49FA-98D0-7C1CAD039249}"/>
              </a:ext>
            </a:extLst>
          </p:cNvPr>
          <p:cNvCxnSpPr>
            <a:cxnSpLocks/>
          </p:cNvCxnSpPr>
          <p:nvPr/>
        </p:nvCxnSpPr>
        <p:spPr>
          <a:xfrm>
            <a:off x="6822998" y="3524645"/>
            <a:ext cx="0" cy="24569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1F09495F-D625-41EC-A8EF-7685DE84C304}"/>
              </a:ext>
            </a:extLst>
          </p:cNvPr>
          <p:cNvCxnSpPr>
            <a:cxnSpLocks/>
          </p:cNvCxnSpPr>
          <p:nvPr/>
        </p:nvCxnSpPr>
        <p:spPr>
          <a:xfrm>
            <a:off x="3803571" y="4202585"/>
            <a:ext cx="3001483" cy="176377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12A29932-5946-4FA0-AF27-386DC905629C}"/>
              </a:ext>
            </a:extLst>
          </p:cNvPr>
          <p:cNvCxnSpPr>
            <a:cxnSpLocks/>
          </p:cNvCxnSpPr>
          <p:nvPr/>
        </p:nvCxnSpPr>
        <p:spPr>
          <a:xfrm>
            <a:off x="3804367" y="1743073"/>
            <a:ext cx="0" cy="24595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5DE92459-FA58-475A-ACEF-54360D1A1E0E}"/>
              </a:ext>
            </a:extLst>
          </p:cNvPr>
          <p:cNvCxnSpPr>
            <a:cxnSpLocks/>
          </p:cNvCxnSpPr>
          <p:nvPr/>
        </p:nvCxnSpPr>
        <p:spPr>
          <a:xfrm>
            <a:off x="5132578" y="2502118"/>
            <a:ext cx="0" cy="24569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140">
            <a:extLst>
              <a:ext uri="{FF2B5EF4-FFF2-40B4-BE49-F238E27FC236}">
                <a16:creationId xmlns:a16="http://schemas.microsoft.com/office/drawing/2014/main" id="{BED75C7A-5152-44AA-B96F-F1C939F5217D}"/>
              </a:ext>
            </a:extLst>
          </p:cNvPr>
          <p:cNvCxnSpPr>
            <a:cxnSpLocks/>
          </p:cNvCxnSpPr>
          <p:nvPr/>
        </p:nvCxnSpPr>
        <p:spPr>
          <a:xfrm>
            <a:off x="3810806" y="3024732"/>
            <a:ext cx="3031254" cy="17812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A7F837D9-1093-4EA7-9A76-F0657C7C3F7A}"/>
              </a:ext>
            </a:extLst>
          </p:cNvPr>
          <p:cNvSpPr txBox="1"/>
          <p:nvPr/>
        </p:nvSpPr>
        <p:spPr>
          <a:xfrm>
            <a:off x="3863531" y="111438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/>
              <a:t>30°</a:t>
            </a:r>
            <a:endParaRPr lang="es-ES" sz="1800" dirty="0">
              <a:latin typeface="MS Shell Dlg 2" panose="020B0604030504040204" pitchFamily="34" charset="0"/>
            </a:endParaRPr>
          </a:p>
        </p:txBody>
      </p:sp>
      <p:sp>
        <p:nvSpPr>
          <p:cNvPr id="148" name="CuadroTexto 147">
            <a:extLst>
              <a:ext uri="{FF2B5EF4-FFF2-40B4-BE49-F238E27FC236}">
                <a16:creationId xmlns:a16="http://schemas.microsoft.com/office/drawing/2014/main" id="{397C6A84-A7FF-45B7-85B4-C283D947B3F7}"/>
              </a:ext>
            </a:extLst>
          </p:cNvPr>
          <p:cNvSpPr txBox="1"/>
          <p:nvPr/>
        </p:nvSpPr>
        <p:spPr>
          <a:xfrm>
            <a:off x="5131852" y="3409196"/>
            <a:ext cx="7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c</a:t>
            </a:r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A431D76E-5354-4C4B-BE1B-0A4B2416DA6E}"/>
              </a:ext>
            </a:extLst>
          </p:cNvPr>
          <p:cNvCxnSpPr>
            <a:cxnSpLocks/>
          </p:cNvCxnSpPr>
          <p:nvPr/>
        </p:nvCxnSpPr>
        <p:spPr>
          <a:xfrm>
            <a:off x="1427646" y="2287287"/>
            <a:ext cx="1372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048ADA7-0D23-4DC6-A2E7-C5A385A09E0B}"/>
              </a:ext>
            </a:extLst>
          </p:cNvPr>
          <p:cNvCxnSpPr>
            <a:cxnSpLocks/>
          </p:cNvCxnSpPr>
          <p:nvPr/>
        </p:nvCxnSpPr>
        <p:spPr>
          <a:xfrm flipH="1">
            <a:off x="2352715" y="1181083"/>
            <a:ext cx="9116" cy="1115392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4BD49E9B-1AA6-4242-AE35-899F56933DE7}"/>
              </a:ext>
            </a:extLst>
          </p:cNvPr>
          <p:cNvSpPr txBox="1"/>
          <p:nvPr/>
        </p:nvSpPr>
        <p:spPr>
          <a:xfrm>
            <a:off x="1959350" y="1485303"/>
            <a:ext cx="77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R</a:t>
            </a:r>
            <a:r>
              <a:rPr lang="es-ES" baseline="-25000" dirty="0" err="1">
                <a:solidFill>
                  <a:schemeClr val="accent1"/>
                </a:solidFill>
              </a:rPr>
              <a:t>y</a:t>
            </a:r>
            <a:endParaRPr lang="es-ES" baseline="-25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169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6ACBDAD6-0C64-4DE7-8BA4-55D563A4FC6F}"/>
              </a:ext>
            </a:extLst>
          </p:cNvPr>
          <p:cNvCxnSpPr>
            <a:cxnSpLocks/>
          </p:cNvCxnSpPr>
          <p:nvPr/>
        </p:nvCxnSpPr>
        <p:spPr>
          <a:xfrm>
            <a:off x="2415904" y="2781320"/>
            <a:ext cx="3032024" cy="0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96749F3-5050-46FB-9520-496FBC1D5B07}"/>
              </a:ext>
            </a:extLst>
          </p:cNvPr>
          <p:cNvCxnSpPr>
            <a:cxnSpLocks/>
          </p:cNvCxnSpPr>
          <p:nvPr/>
        </p:nvCxnSpPr>
        <p:spPr>
          <a:xfrm>
            <a:off x="2423592" y="764704"/>
            <a:ext cx="0" cy="2016029"/>
          </a:xfrm>
          <a:prstGeom prst="line">
            <a:avLst/>
          </a:prstGeom>
          <a:ln w="1905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8BB5AE4-5EF7-4D9E-B074-22DD03046DA4}"/>
              </a:ext>
            </a:extLst>
          </p:cNvPr>
          <p:cNvCxnSpPr>
            <a:cxnSpLocks/>
          </p:cNvCxnSpPr>
          <p:nvPr/>
        </p:nvCxnSpPr>
        <p:spPr>
          <a:xfrm flipH="1">
            <a:off x="1272501" y="2773621"/>
            <a:ext cx="1151093" cy="1159435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EE82A1FD-ACA4-4CAE-9590-1A156923CDB9}"/>
              </a:ext>
            </a:extLst>
          </p:cNvPr>
          <p:cNvSpPr txBox="1"/>
          <p:nvPr/>
        </p:nvSpPr>
        <p:spPr>
          <a:xfrm>
            <a:off x="1146330" y="35323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3A36E7-73D4-4BFD-A14B-2F8C6C6C2FC9}"/>
              </a:ext>
            </a:extLst>
          </p:cNvPr>
          <p:cNvSpPr txBox="1"/>
          <p:nvPr/>
        </p:nvSpPr>
        <p:spPr>
          <a:xfrm>
            <a:off x="2431281" y="69269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-Z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0D5487-D76F-4692-93E5-341EDCA1AD26}"/>
              </a:ext>
            </a:extLst>
          </p:cNvPr>
          <p:cNvSpPr txBox="1"/>
          <p:nvPr/>
        </p:nvSpPr>
        <p:spPr>
          <a:xfrm>
            <a:off x="5087888" y="241551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7CE34BD-2B15-4BC7-B5C6-F50BD37AFB0B}"/>
              </a:ext>
            </a:extLst>
          </p:cNvPr>
          <p:cNvSpPr txBox="1"/>
          <p:nvPr/>
        </p:nvSpPr>
        <p:spPr>
          <a:xfrm>
            <a:off x="1780851" y="2728892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/>
              <a:t>30°</a:t>
            </a:r>
            <a:endParaRPr lang="es-ES" sz="1800" dirty="0">
              <a:latin typeface="MS Shell Dlg 2" panose="020B0604030504040204" pitchFamily="34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4A8128E-D564-4816-A544-DDFD48827933}"/>
              </a:ext>
            </a:extLst>
          </p:cNvPr>
          <p:cNvCxnSpPr>
            <a:cxnSpLocks/>
          </p:cNvCxnSpPr>
          <p:nvPr/>
        </p:nvCxnSpPr>
        <p:spPr>
          <a:xfrm>
            <a:off x="2423592" y="2780733"/>
            <a:ext cx="0" cy="936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6002FC1-51D8-415A-9E8D-F70CF64BFC80}"/>
              </a:ext>
            </a:extLst>
          </p:cNvPr>
          <p:cNvCxnSpPr>
            <a:cxnSpLocks/>
          </p:cNvCxnSpPr>
          <p:nvPr/>
        </p:nvCxnSpPr>
        <p:spPr>
          <a:xfrm flipH="1">
            <a:off x="2423592" y="2798711"/>
            <a:ext cx="936105" cy="91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7DC1508-3BEA-4F6A-86D0-A625F829F59C}"/>
              </a:ext>
            </a:extLst>
          </p:cNvPr>
          <p:cNvCxnSpPr>
            <a:cxnSpLocks/>
          </p:cNvCxnSpPr>
          <p:nvPr/>
        </p:nvCxnSpPr>
        <p:spPr>
          <a:xfrm flipH="1">
            <a:off x="1487488" y="3717032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4169215-23EB-494A-B29F-AFE3A04981B6}"/>
              </a:ext>
            </a:extLst>
          </p:cNvPr>
          <p:cNvSpPr txBox="1"/>
          <p:nvPr/>
        </p:nvSpPr>
        <p:spPr>
          <a:xfrm>
            <a:off x="2379544" y="2902878"/>
            <a:ext cx="55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offy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132DF69-8AFD-4EF3-8A23-DFBC5B051F5D}"/>
              </a:ext>
            </a:extLst>
          </p:cNvPr>
          <p:cNvSpPr txBox="1"/>
          <p:nvPr/>
        </p:nvSpPr>
        <p:spPr>
          <a:xfrm>
            <a:off x="3136477" y="2931838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Y</a:t>
            </a:r>
            <a:r>
              <a:rPr lang="es-ES" baseline="-25000" dirty="0" err="1">
                <a:solidFill>
                  <a:schemeClr val="accent1"/>
                </a:solidFill>
              </a:rPr>
              <a:t>offy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12C8C37-9DF7-4C64-A259-2B1F15FF08D0}"/>
              </a:ext>
            </a:extLst>
          </p:cNvPr>
          <p:cNvSpPr txBox="1"/>
          <p:nvPr/>
        </p:nvSpPr>
        <p:spPr>
          <a:xfrm>
            <a:off x="1710709" y="3676128"/>
            <a:ext cx="54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X</a:t>
            </a:r>
            <a:r>
              <a:rPr lang="es-ES" baseline="-25000" dirty="0" err="1">
                <a:solidFill>
                  <a:schemeClr val="accent1"/>
                </a:solidFill>
              </a:rPr>
              <a:t>offy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D4A84075-EE30-4597-8322-CFB8388AF3E0}"/>
              </a:ext>
            </a:extLst>
          </p:cNvPr>
          <p:cNvCxnSpPr/>
          <p:nvPr/>
        </p:nvCxnSpPr>
        <p:spPr>
          <a:xfrm>
            <a:off x="695400" y="2773621"/>
            <a:ext cx="1735881" cy="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80B728B-1783-4DCC-B9D9-05C96FD970CD}"/>
              </a:ext>
            </a:extLst>
          </p:cNvPr>
          <p:cNvCxnSpPr>
            <a:cxnSpLocks/>
          </p:cNvCxnSpPr>
          <p:nvPr/>
        </p:nvCxnSpPr>
        <p:spPr>
          <a:xfrm>
            <a:off x="7464152" y="1556792"/>
            <a:ext cx="0" cy="2188539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CBF70A16-2BBE-4CEA-B652-382DA95F0731}"/>
              </a:ext>
            </a:extLst>
          </p:cNvPr>
          <p:cNvCxnSpPr>
            <a:cxnSpLocks/>
          </p:cNvCxnSpPr>
          <p:nvPr/>
        </p:nvCxnSpPr>
        <p:spPr>
          <a:xfrm flipH="1">
            <a:off x="5663953" y="2470218"/>
            <a:ext cx="3960439" cy="2355244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ACE83A3F-9425-466E-8EA0-FA8301366180}"/>
              </a:ext>
            </a:extLst>
          </p:cNvPr>
          <p:cNvCxnSpPr>
            <a:cxnSpLocks/>
          </p:cNvCxnSpPr>
          <p:nvPr/>
        </p:nvCxnSpPr>
        <p:spPr>
          <a:xfrm>
            <a:off x="7494600" y="3757960"/>
            <a:ext cx="1913768" cy="1108692"/>
          </a:xfrm>
          <a:prstGeom prst="line">
            <a:avLst/>
          </a:prstGeom>
          <a:ln w="1905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82B416F-33BD-406F-B928-FC5171D719CD}"/>
              </a:ext>
            </a:extLst>
          </p:cNvPr>
          <p:cNvSpPr txBox="1"/>
          <p:nvPr/>
        </p:nvSpPr>
        <p:spPr>
          <a:xfrm>
            <a:off x="7494600" y="155679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-Z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BC2CC9E-6F13-4B14-B63D-97396138D8A1}"/>
              </a:ext>
            </a:extLst>
          </p:cNvPr>
          <p:cNvSpPr txBox="1"/>
          <p:nvPr/>
        </p:nvSpPr>
        <p:spPr>
          <a:xfrm>
            <a:off x="5799124" y="481379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0C4C4B3-ECBC-45D7-89B0-905D1C191F62}"/>
              </a:ext>
            </a:extLst>
          </p:cNvPr>
          <p:cNvSpPr txBox="1"/>
          <p:nvPr/>
        </p:nvSpPr>
        <p:spPr>
          <a:xfrm>
            <a:off x="9048328" y="4293096"/>
            <a:ext cx="24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90B5D80-C717-4EC9-BF0C-402EC266519B}"/>
              </a:ext>
            </a:extLst>
          </p:cNvPr>
          <p:cNvSpPr txBox="1"/>
          <p:nvPr/>
        </p:nvSpPr>
        <p:spPr>
          <a:xfrm>
            <a:off x="6927124" y="3493518"/>
            <a:ext cx="537029" cy="32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/>
              <a:t>120°</a:t>
            </a:r>
            <a:endParaRPr lang="es-ES" sz="1800" dirty="0">
              <a:latin typeface="MS Shell Dlg 2" panose="020B0604030504040204" pitchFamily="34" charset="0"/>
            </a:endParaRP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40651BB6-0888-4F13-ACB9-EB72DFCA300D}"/>
              </a:ext>
            </a:extLst>
          </p:cNvPr>
          <p:cNvCxnSpPr>
            <a:cxnSpLocks/>
          </p:cNvCxnSpPr>
          <p:nvPr/>
        </p:nvCxnSpPr>
        <p:spPr>
          <a:xfrm>
            <a:off x="7489448" y="3757960"/>
            <a:ext cx="1440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0EB21C55-95B2-46B6-A11C-8FE86F9693A1}"/>
              </a:ext>
            </a:extLst>
          </p:cNvPr>
          <p:cNvCxnSpPr>
            <a:cxnSpLocks/>
          </p:cNvCxnSpPr>
          <p:nvPr/>
        </p:nvCxnSpPr>
        <p:spPr>
          <a:xfrm flipH="1">
            <a:off x="8209527" y="3758328"/>
            <a:ext cx="717868" cy="426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A59ECBD0-549F-4BED-8D0E-2E2C0EE24450}"/>
              </a:ext>
            </a:extLst>
          </p:cNvPr>
          <p:cNvCxnSpPr>
            <a:cxnSpLocks/>
          </p:cNvCxnSpPr>
          <p:nvPr/>
        </p:nvCxnSpPr>
        <p:spPr>
          <a:xfrm>
            <a:off x="8192059" y="3332250"/>
            <a:ext cx="737548" cy="427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185F1160-F8D7-480D-842B-B3F25EF2837D}"/>
              </a:ext>
            </a:extLst>
          </p:cNvPr>
          <p:cNvSpPr txBox="1"/>
          <p:nvPr/>
        </p:nvSpPr>
        <p:spPr>
          <a:xfrm>
            <a:off x="7680176" y="3429000"/>
            <a:ext cx="99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Rx</a:t>
            </a:r>
            <a:r>
              <a:rPr lang="es-ES" dirty="0">
                <a:solidFill>
                  <a:schemeClr val="accent1"/>
                </a:solidFill>
              </a:rPr>
              <a:t> + </a:t>
            </a:r>
            <a:r>
              <a:rPr lang="es-ES" dirty="0" err="1">
                <a:solidFill>
                  <a:schemeClr val="accent1"/>
                </a:solidFill>
              </a:rPr>
              <a:t>offx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52B55417-7836-4764-8621-4ED3FBA7E107}"/>
              </a:ext>
            </a:extLst>
          </p:cNvPr>
          <p:cNvSpPr txBox="1"/>
          <p:nvPr/>
        </p:nvSpPr>
        <p:spPr>
          <a:xfrm>
            <a:off x="8545015" y="3901698"/>
            <a:ext cx="52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Y</a:t>
            </a:r>
            <a:r>
              <a:rPr lang="es-ES" baseline="-25000" dirty="0" err="1">
                <a:solidFill>
                  <a:schemeClr val="accent1"/>
                </a:solidFill>
              </a:rPr>
              <a:t>offx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06BAA67F-7D2F-4A18-B21F-57A7BD8EC761}"/>
              </a:ext>
            </a:extLst>
          </p:cNvPr>
          <p:cNvSpPr txBox="1"/>
          <p:nvPr/>
        </p:nvSpPr>
        <p:spPr>
          <a:xfrm>
            <a:off x="8461679" y="3165676"/>
            <a:ext cx="5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X</a:t>
            </a:r>
            <a:r>
              <a:rPr lang="es-ES" baseline="-25000" dirty="0" err="1">
                <a:solidFill>
                  <a:schemeClr val="accent1"/>
                </a:solidFill>
              </a:rPr>
              <a:t>offx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1352C8FD-E27F-41C2-9A7A-AD3AFEAFFCF9}"/>
              </a:ext>
            </a:extLst>
          </p:cNvPr>
          <p:cNvCxnSpPr/>
          <p:nvPr/>
        </p:nvCxnSpPr>
        <p:spPr>
          <a:xfrm>
            <a:off x="7489448" y="3789040"/>
            <a:ext cx="0" cy="1182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0250C379-0C0E-43D0-9713-0169DB8358C3}"/>
              </a:ext>
            </a:extLst>
          </p:cNvPr>
          <p:cNvCxnSpPr/>
          <p:nvPr/>
        </p:nvCxnSpPr>
        <p:spPr>
          <a:xfrm flipV="1">
            <a:off x="7536160" y="4365104"/>
            <a:ext cx="1008855" cy="633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9F83DF7E-0D91-4E3B-AC87-F26066DAB21A}"/>
              </a:ext>
            </a:extLst>
          </p:cNvPr>
          <p:cNvCxnSpPr/>
          <p:nvPr/>
        </p:nvCxnSpPr>
        <p:spPr>
          <a:xfrm flipH="1" flipV="1">
            <a:off x="6528048" y="4380066"/>
            <a:ext cx="986696" cy="611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uadroTexto 76">
            <a:extLst>
              <a:ext uri="{FF2B5EF4-FFF2-40B4-BE49-F238E27FC236}">
                <a16:creationId xmlns:a16="http://schemas.microsoft.com/office/drawing/2014/main" id="{683B3783-B38F-4B3B-9F20-C52F87D914A4}"/>
              </a:ext>
            </a:extLst>
          </p:cNvPr>
          <p:cNvSpPr txBox="1"/>
          <p:nvPr/>
        </p:nvSpPr>
        <p:spPr>
          <a:xfrm>
            <a:off x="7489923" y="4228742"/>
            <a:ext cx="55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offy</a:t>
            </a:r>
            <a:endParaRPr lang="es-ES" dirty="0">
              <a:solidFill>
                <a:schemeClr val="accent1"/>
              </a:solidFill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C9FA703-E42E-44BD-A5BC-EFDF2F7F1043}"/>
              </a:ext>
            </a:extLst>
          </p:cNvPr>
          <p:cNvSpPr txBox="1"/>
          <p:nvPr/>
        </p:nvSpPr>
        <p:spPr>
          <a:xfrm>
            <a:off x="6439347" y="4571155"/>
            <a:ext cx="5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X</a:t>
            </a:r>
            <a:r>
              <a:rPr lang="es-ES" baseline="-25000" dirty="0" err="1">
                <a:solidFill>
                  <a:schemeClr val="accent1"/>
                </a:solidFill>
              </a:rPr>
              <a:t>offy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ADE419D-3BCF-4942-A285-860F03DD8423}"/>
              </a:ext>
            </a:extLst>
          </p:cNvPr>
          <p:cNvSpPr txBox="1"/>
          <p:nvPr/>
        </p:nvSpPr>
        <p:spPr>
          <a:xfrm>
            <a:off x="8029322" y="4582516"/>
            <a:ext cx="52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Y</a:t>
            </a:r>
            <a:r>
              <a:rPr lang="es-ES" baseline="-25000" dirty="0" err="1">
                <a:solidFill>
                  <a:schemeClr val="accent1"/>
                </a:solidFill>
              </a:rPr>
              <a:t>offy</a:t>
            </a:r>
            <a:endParaRPr lang="es-ES" baseline="-25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98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2FE562A4-721B-441C-BB4E-9B5DED1D1537}"/>
              </a:ext>
            </a:extLst>
          </p:cNvPr>
          <p:cNvCxnSpPr>
            <a:cxnSpLocks/>
          </p:cNvCxnSpPr>
          <p:nvPr/>
        </p:nvCxnSpPr>
        <p:spPr>
          <a:xfrm>
            <a:off x="4727848" y="2303650"/>
            <a:ext cx="0" cy="2880320"/>
          </a:xfrm>
          <a:prstGeom prst="line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CA086CD-98CA-47CC-884F-2B9FF8487095}"/>
              </a:ext>
            </a:extLst>
          </p:cNvPr>
          <p:cNvCxnSpPr/>
          <p:nvPr/>
        </p:nvCxnSpPr>
        <p:spPr>
          <a:xfrm>
            <a:off x="4727848" y="2303650"/>
            <a:ext cx="3600400" cy="720080"/>
          </a:xfrm>
          <a:prstGeom prst="line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25A1426-77D3-4644-BF0E-03DCEECA2F59}"/>
              </a:ext>
            </a:extLst>
          </p:cNvPr>
          <p:cNvCxnSpPr>
            <a:cxnSpLocks/>
          </p:cNvCxnSpPr>
          <p:nvPr/>
        </p:nvCxnSpPr>
        <p:spPr>
          <a:xfrm flipV="1">
            <a:off x="4727848" y="1556792"/>
            <a:ext cx="1066559" cy="742212"/>
          </a:xfrm>
          <a:prstGeom prst="line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3E933B5-2923-40B3-9D4F-765C5C7EF26C}"/>
              </a:ext>
            </a:extLst>
          </p:cNvPr>
          <p:cNvCxnSpPr>
            <a:cxnSpLocks/>
          </p:cNvCxnSpPr>
          <p:nvPr/>
        </p:nvCxnSpPr>
        <p:spPr>
          <a:xfrm>
            <a:off x="8328248" y="3023730"/>
            <a:ext cx="0" cy="28803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F3ED13E2-739F-400D-B003-1E272B1DE4E8}"/>
              </a:ext>
            </a:extLst>
          </p:cNvPr>
          <p:cNvCxnSpPr/>
          <p:nvPr/>
        </p:nvCxnSpPr>
        <p:spPr>
          <a:xfrm>
            <a:off x="4727848" y="5183970"/>
            <a:ext cx="3600400" cy="7200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0DEE96CF-971A-4AC6-8FEE-251B1A1A492A}"/>
              </a:ext>
            </a:extLst>
          </p:cNvPr>
          <p:cNvSpPr txBox="1"/>
          <p:nvPr/>
        </p:nvSpPr>
        <p:spPr>
          <a:xfrm>
            <a:off x="4439803" y="200168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25DD745-02F4-4613-9340-5DC371227F63}"/>
              </a:ext>
            </a:extLst>
          </p:cNvPr>
          <p:cNvSpPr txBox="1"/>
          <p:nvPr/>
        </p:nvSpPr>
        <p:spPr>
          <a:xfrm>
            <a:off x="8101644" y="262362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3A7A52C-A3F5-4357-863A-75393804A5D4}"/>
              </a:ext>
            </a:extLst>
          </p:cNvPr>
          <p:cNvSpPr txBox="1"/>
          <p:nvPr/>
        </p:nvSpPr>
        <p:spPr>
          <a:xfrm>
            <a:off x="4439816" y="490527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B41D7DD-F534-4B83-B4F1-FD9E61C71CB1}"/>
              </a:ext>
            </a:extLst>
          </p:cNvPr>
          <p:cNvSpPr txBox="1"/>
          <p:nvPr/>
        </p:nvSpPr>
        <p:spPr>
          <a:xfrm>
            <a:off x="5443892" y="12235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Z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B4F7AE3-B1B5-473A-9FC2-C1DB55FDE02B}"/>
              </a:ext>
            </a:extLst>
          </p:cNvPr>
          <p:cNvSpPr txBox="1"/>
          <p:nvPr/>
        </p:nvSpPr>
        <p:spPr>
          <a:xfrm>
            <a:off x="8019100" y="547590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67AB0B2-E514-4EC7-A27E-AF085F339087}"/>
              </a:ext>
            </a:extLst>
          </p:cNvPr>
          <p:cNvSpPr txBox="1"/>
          <p:nvPr/>
        </p:nvSpPr>
        <p:spPr>
          <a:xfrm>
            <a:off x="7467173" y="116632"/>
            <a:ext cx="4677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Referencia de proyección en juegos</a:t>
            </a:r>
          </a:p>
        </p:txBody>
      </p:sp>
    </p:spTree>
    <p:extLst>
      <p:ext uri="{BB962C8B-B14F-4D97-AF65-F5344CB8AC3E}">
        <p14:creationId xmlns:p14="http://schemas.microsoft.com/office/powerpoint/2010/main" val="170998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>
            <a:extLst>
              <a:ext uri="{FF2B5EF4-FFF2-40B4-BE49-F238E27FC236}">
                <a16:creationId xmlns:a16="http://schemas.microsoft.com/office/drawing/2014/main" id="{C0837165-8214-487F-A367-10CDB50976B9}"/>
              </a:ext>
            </a:extLst>
          </p:cNvPr>
          <p:cNvGrpSpPr/>
          <p:nvPr/>
        </p:nvGrpSpPr>
        <p:grpSpPr>
          <a:xfrm>
            <a:off x="5498824" y="1655578"/>
            <a:ext cx="1296146" cy="2952329"/>
            <a:chOff x="4511822" y="764704"/>
            <a:chExt cx="1296146" cy="2952329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79FB20A-977A-49A4-AFC6-E2B5E4CFCFA1}"/>
                </a:ext>
              </a:extLst>
            </p:cNvPr>
            <p:cNvSpPr/>
            <p:nvPr/>
          </p:nvSpPr>
          <p:spPr>
            <a:xfrm>
              <a:off x="4727848" y="764704"/>
              <a:ext cx="864096" cy="7920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15EF3337-13DD-470F-91FA-DD73AF2B8C52}"/>
                </a:ext>
              </a:extLst>
            </p:cNvPr>
            <p:cNvCxnSpPr>
              <a:stCxn id="13" idx="4"/>
            </p:cNvCxnSpPr>
            <p:nvPr/>
          </p:nvCxnSpPr>
          <p:spPr>
            <a:xfrm>
              <a:off x="5159896" y="1556792"/>
              <a:ext cx="0" cy="15121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339247CC-F450-4A68-BC02-CAA5CC3B661B}"/>
                </a:ext>
              </a:extLst>
            </p:cNvPr>
            <p:cNvCxnSpPr/>
            <p:nvPr/>
          </p:nvCxnSpPr>
          <p:spPr>
            <a:xfrm flipH="1">
              <a:off x="4583832" y="3091831"/>
              <a:ext cx="576064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DE8F9696-5CC0-4D10-9DFC-ECDF5CA74246}"/>
                </a:ext>
              </a:extLst>
            </p:cNvPr>
            <p:cNvCxnSpPr/>
            <p:nvPr/>
          </p:nvCxnSpPr>
          <p:spPr>
            <a:xfrm>
              <a:off x="5159895" y="3068960"/>
              <a:ext cx="648073" cy="648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8F22556A-D64E-47C9-B088-6CA632DBD918}"/>
                </a:ext>
              </a:extLst>
            </p:cNvPr>
            <p:cNvCxnSpPr/>
            <p:nvPr/>
          </p:nvCxnSpPr>
          <p:spPr>
            <a:xfrm>
              <a:off x="4511822" y="1772815"/>
              <a:ext cx="648073" cy="6480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CE6F04BA-F4F7-41DC-BB39-FFF021333A4B}"/>
                </a:ext>
              </a:extLst>
            </p:cNvPr>
            <p:cNvCxnSpPr/>
            <p:nvPr/>
          </p:nvCxnSpPr>
          <p:spPr>
            <a:xfrm flipH="1">
              <a:off x="5159895" y="1856260"/>
              <a:ext cx="576064" cy="576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A24A913-C249-4648-82AB-624FA5CDE3ED}"/>
              </a:ext>
            </a:extLst>
          </p:cNvPr>
          <p:cNvSpPr/>
          <p:nvPr/>
        </p:nvSpPr>
        <p:spPr>
          <a:xfrm>
            <a:off x="5197216" y="2585671"/>
            <a:ext cx="1872197" cy="25202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B913438-F977-4536-BAA7-C9E9B6CAE350}"/>
              </a:ext>
            </a:extLst>
          </p:cNvPr>
          <p:cNvCxnSpPr>
            <a:cxnSpLocks/>
          </p:cNvCxnSpPr>
          <p:nvPr/>
        </p:nvCxnSpPr>
        <p:spPr>
          <a:xfrm>
            <a:off x="3935760" y="2231642"/>
            <a:ext cx="0" cy="2880320"/>
          </a:xfrm>
          <a:prstGeom prst="line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ECFD3D2-9C1F-4BDE-9316-124DDD059B5A}"/>
              </a:ext>
            </a:extLst>
          </p:cNvPr>
          <p:cNvCxnSpPr>
            <a:cxnSpLocks/>
          </p:cNvCxnSpPr>
          <p:nvPr/>
        </p:nvCxnSpPr>
        <p:spPr>
          <a:xfrm>
            <a:off x="7536160" y="2951722"/>
            <a:ext cx="0" cy="288032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75EAAF1-70DC-4CFA-98AA-B92FAD2AFC8F}"/>
              </a:ext>
            </a:extLst>
          </p:cNvPr>
          <p:cNvCxnSpPr/>
          <p:nvPr/>
        </p:nvCxnSpPr>
        <p:spPr>
          <a:xfrm>
            <a:off x="3935760" y="2231642"/>
            <a:ext cx="3600400" cy="720080"/>
          </a:xfrm>
          <a:prstGeom prst="line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38CDA4B-995E-4627-814F-F189E2978C32}"/>
              </a:ext>
            </a:extLst>
          </p:cNvPr>
          <p:cNvCxnSpPr/>
          <p:nvPr/>
        </p:nvCxnSpPr>
        <p:spPr>
          <a:xfrm>
            <a:off x="3935760" y="5111962"/>
            <a:ext cx="3600400" cy="72008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7C66223-9341-4CD9-B40C-D5DF05C6DD01}"/>
              </a:ext>
            </a:extLst>
          </p:cNvPr>
          <p:cNvSpPr txBox="1"/>
          <p:nvPr/>
        </p:nvSpPr>
        <p:spPr>
          <a:xfrm>
            <a:off x="5461506" y="366251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c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D4A5D80-49FB-41BE-86B6-A02D1BCD6756}"/>
              </a:ext>
            </a:extLst>
          </p:cNvPr>
          <p:cNvSpPr txBox="1"/>
          <p:nvPr/>
        </p:nvSpPr>
        <p:spPr>
          <a:xfrm>
            <a:off x="7413623" y="2551613"/>
            <a:ext cx="266553" cy="322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42ECBFB-A676-44FA-B3B4-FC392729670C}"/>
              </a:ext>
            </a:extLst>
          </p:cNvPr>
          <p:cNvSpPr txBox="1"/>
          <p:nvPr/>
        </p:nvSpPr>
        <p:spPr>
          <a:xfrm>
            <a:off x="3638884" y="483326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2ADA8EFB-FA9B-49EB-84E0-F199A32E084E}"/>
              </a:ext>
            </a:extLst>
          </p:cNvPr>
          <p:cNvCxnSpPr>
            <a:cxnSpLocks/>
          </p:cNvCxnSpPr>
          <p:nvPr/>
        </p:nvCxnSpPr>
        <p:spPr>
          <a:xfrm flipV="1">
            <a:off x="3935760" y="1484784"/>
            <a:ext cx="1066559" cy="742212"/>
          </a:xfrm>
          <a:prstGeom prst="line">
            <a:avLst/>
          </a:prstGeom>
          <a:ln w="222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C930F48-7828-422C-B29A-B099C9C92403}"/>
              </a:ext>
            </a:extLst>
          </p:cNvPr>
          <p:cNvSpPr txBox="1"/>
          <p:nvPr/>
        </p:nvSpPr>
        <p:spPr>
          <a:xfrm>
            <a:off x="4723812" y="1151522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Z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F1ACB1D7-78EF-4EA2-AE15-1CFAEA1C3F1E}"/>
              </a:ext>
            </a:extLst>
          </p:cNvPr>
          <p:cNvSpPr txBox="1"/>
          <p:nvPr/>
        </p:nvSpPr>
        <p:spPr>
          <a:xfrm>
            <a:off x="9120336" y="116632"/>
            <a:ext cx="2793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Proyección cilíndrica</a:t>
            </a:r>
            <a:endParaRPr lang="el-GR" dirty="0"/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3BE4D3C2-3CD0-49C2-8D7C-A76C0BD4CBE0}"/>
              </a:ext>
            </a:extLst>
          </p:cNvPr>
          <p:cNvCxnSpPr>
            <a:cxnSpLocks/>
          </p:cNvCxnSpPr>
          <p:nvPr/>
        </p:nvCxnSpPr>
        <p:spPr>
          <a:xfrm flipV="1">
            <a:off x="3147827" y="3111968"/>
            <a:ext cx="1656184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E2410E72-7FAE-4739-9E7B-8819E6564B50}"/>
              </a:ext>
            </a:extLst>
          </p:cNvPr>
          <p:cNvCxnSpPr>
            <a:cxnSpLocks/>
          </p:cNvCxnSpPr>
          <p:nvPr/>
        </p:nvCxnSpPr>
        <p:spPr>
          <a:xfrm flipV="1">
            <a:off x="3660891" y="3852584"/>
            <a:ext cx="1946895" cy="1523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E44B6BF6-6BA2-47E4-9382-EF05944A7C13}"/>
              </a:ext>
            </a:extLst>
          </p:cNvPr>
          <p:cNvCxnSpPr>
            <a:cxnSpLocks/>
          </p:cNvCxnSpPr>
          <p:nvPr/>
        </p:nvCxnSpPr>
        <p:spPr>
          <a:xfrm flipV="1">
            <a:off x="4810867" y="4088507"/>
            <a:ext cx="1953188" cy="1528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5580792-93B6-47F8-BC32-D16FE358BE08}"/>
              </a:ext>
            </a:extLst>
          </p:cNvPr>
          <p:cNvSpPr txBox="1"/>
          <p:nvPr/>
        </p:nvSpPr>
        <p:spPr>
          <a:xfrm>
            <a:off x="7227012" y="540389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y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D62B6EA-FB33-4D15-A44B-3994DFF1574D}"/>
              </a:ext>
            </a:extLst>
          </p:cNvPr>
          <p:cNvSpPr txBox="1"/>
          <p:nvPr/>
        </p:nvSpPr>
        <p:spPr>
          <a:xfrm>
            <a:off x="3647728" y="193431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03FB2C25-5288-4CC0-897F-807011D0BF31}"/>
              </a:ext>
            </a:extLst>
          </p:cNvPr>
          <p:cNvCxnSpPr/>
          <p:nvPr/>
        </p:nvCxnSpPr>
        <p:spPr>
          <a:xfrm>
            <a:off x="3914650" y="3527786"/>
            <a:ext cx="3600400" cy="72008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29F520A7-3A1D-49B9-BB7D-045E2823F6B9}"/>
              </a:ext>
            </a:extLst>
          </p:cNvPr>
          <p:cNvSpPr/>
          <p:nvPr/>
        </p:nvSpPr>
        <p:spPr>
          <a:xfrm rot="674392">
            <a:off x="4400017" y="2949774"/>
            <a:ext cx="2378279" cy="18465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169882D1-F2DF-465D-BAC2-D5AB3213D9DD}"/>
              </a:ext>
            </a:extLst>
          </p:cNvPr>
          <p:cNvCxnSpPr>
            <a:cxnSpLocks/>
          </p:cNvCxnSpPr>
          <p:nvPr/>
        </p:nvCxnSpPr>
        <p:spPr>
          <a:xfrm flipV="1">
            <a:off x="5597364" y="1940764"/>
            <a:ext cx="2433917" cy="191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A356CDF6-C3A7-4FF0-BEA6-01CE8D59602D}"/>
              </a:ext>
            </a:extLst>
          </p:cNvPr>
          <p:cNvCxnSpPr>
            <a:cxnSpLocks/>
          </p:cNvCxnSpPr>
          <p:nvPr/>
        </p:nvCxnSpPr>
        <p:spPr>
          <a:xfrm flipV="1">
            <a:off x="4809430" y="2170808"/>
            <a:ext cx="1203401" cy="941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31A7F46E-18BD-46D9-8555-B90884470100}"/>
              </a:ext>
            </a:extLst>
          </p:cNvPr>
          <p:cNvCxnSpPr>
            <a:cxnSpLocks/>
          </p:cNvCxnSpPr>
          <p:nvPr/>
        </p:nvCxnSpPr>
        <p:spPr>
          <a:xfrm flipV="1">
            <a:off x="6751621" y="2806636"/>
            <a:ext cx="1656184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D4AEC381-A78E-4BAA-A451-BBC7D4ADEB8C}"/>
              </a:ext>
            </a:extLst>
          </p:cNvPr>
          <p:cNvSpPr/>
          <p:nvPr/>
        </p:nvSpPr>
        <p:spPr>
          <a:xfrm>
            <a:off x="4751599" y="3060548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DC015464-8C5C-44A5-A75D-85A489432EFE}"/>
              </a:ext>
            </a:extLst>
          </p:cNvPr>
          <p:cNvSpPr/>
          <p:nvPr/>
        </p:nvSpPr>
        <p:spPr>
          <a:xfrm>
            <a:off x="5527686" y="3810799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69D8EE0F-FC23-4003-A3ED-07E46DDEC041}"/>
              </a:ext>
            </a:extLst>
          </p:cNvPr>
          <p:cNvSpPr/>
          <p:nvPr/>
        </p:nvSpPr>
        <p:spPr>
          <a:xfrm>
            <a:off x="6691455" y="4049218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2C8E8EAB-2549-4FC7-B113-9F0098965BDD}"/>
              </a:ext>
            </a:extLst>
          </p:cNvPr>
          <p:cNvSpPr/>
          <p:nvPr/>
        </p:nvSpPr>
        <p:spPr>
          <a:xfrm>
            <a:off x="7962119" y="1891213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8174D2A3-5DE9-4DC9-BFA9-9C9F0E557B83}"/>
              </a:ext>
            </a:extLst>
          </p:cNvPr>
          <p:cNvSpPr/>
          <p:nvPr/>
        </p:nvSpPr>
        <p:spPr>
          <a:xfrm>
            <a:off x="5961616" y="2096283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4BFF1905-6DDF-4973-B2D3-737C0AE0670C}"/>
              </a:ext>
            </a:extLst>
          </p:cNvPr>
          <p:cNvSpPr/>
          <p:nvPr/>
        </p:nvSpPr>
        <p:spPr>
          <a:xfrm>
            <a:off x="8357959" y="2743760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1B75977-9D0A-4328-8515-3FF9BE01FE24}"/>
              </a:ext>
            </a:extLst>
          </p:cNvPr>
          <p:cNvSpPr txBox="1"/>
          <p:nvPr/>
        </p:nvSpPr>
        <p:spPr>
          <a:xfrm>
            <a:off x="7943298" y="1548389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97CC6FA-3F7C-4F8E-9AB0-8099B0E02DF5}"/>
              </a:ext>
            </a:extLst>
          </p:cNvPr>
          <p:cNvSpPr txBox="1"/>
          <p:nvPr/>
        </p:nvSpPr>
        <p:spPr>
          <a:xfrm>
            <a:off x="5983529" y="1807552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3A3ED35-0BED-4EBB-B870-E6858A46DE06}"/>
              </a:ext>
            </a:extLst>
          </p:cNvPr>
          <p:cNvSpPr txBox="1"/>
          <p:nvPr/>
        </p:nvSpPr>
        <p:spPr>
          <a:xfrm>
            <a:off x="8391946" y="2393056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160F0FD7-11CA-4E57-80EB-2227209757DB}"/>
              </a:ext>
            </a:extLst>
          </p:cNvPr>
          <p:cNvSpPr txBox="1"/>
          <p:nvPr/>
        </p:nvSpPr>
        <p:spPr>
          <a:xfrm>
            <a:off x="5508645" y="3791249"/>
            <a:ext cx="46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1</a:t>
            </a:r>
            <a:r>
              <a:rPr lang="es-ES" dirty="0">
                <a:solidFill>
                  <a:schemeClr val="accent1"/>
                </a:solidFill>
              </a:rPr>
              <a:t>'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CED8ABE-7325-4F30-BDA9-22C2472CEE64}"/>
              </a:ext>
            </a:extLst>
          </p:cNvPr>
          <p:cNvSpPr txBox="1"/>
          <p:nvPr/>
        </p:nvSpPr>
        <p:spPr>
          <a:xfrm>
            <a:off x="6659497" y="4063200"/>
            <a:ext cx="46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3</a:t>
            </a:r>
            <a:r>
              <a:rPr lang="es-ES" dirty="0">
                <a:solidFill>
                  <a:schemeClr val="accent1"/>
                </a:solidFill>
              </a:rPr>
              <a:t>'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556DDF5-5BB3-49F6-BA39-E532FF72DEBA}"/>
              </a:ext>
            </a:extLst>
          </p:cNvPr>
          <p:cNvSpPr txBox="1"/>
          <p:nvPr/>
        </p:nvSpPr>
        <p:spPr>
          <a:xfrm>
            <a:off x="4806515" y="2978661"/>
            <a:ext cx="46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2</a:t>
            </a:r>
            <a:r>
              <a:rPr lang="es-ES" dirty="0">
                <a:solidFill>
                  <a:schemeClr val="accent1"/>
                </a:solidFill>
              </a:rPr>
              <a:t>'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B309781F-9296-469E-BD85-8BF4C3DD7187}"/>
              </a:ext>
            </a:extLst>
          </p:cNvPr>
          <p:cNvSpPr txBox="1"/>
          <p:nvPr/>
        </p:nvSpPr>
        <p:spPr>
          <a:xfrm>
            <a:off x="5085456" y="375245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l-GR" dirty="0"/>
              <a:t>α</a:t>
            </a:r>
          </a:p>
        </p:txBody>
      </p:sp>
    </p:spTree>
    <p:extLst>
      <p:ext uri="{BB962C8B-B14F-4D97-AF65-F5344CB8AC3E}">
        <p14:creationId xmlns:p14="http://schemas.microsoft.com/office/powerpoint/2010/main" val="302597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138DDD9-6964-4AC3-872F-1FBE18010785}"/>
              </a:ext>
            </a:extLst>
          </p:cNvPr>
          <p:cNvCxnSpPr/>
          <p:nvPr/>
        </p:nvCxnSpPr>
        <p:spPr>
          <a:xfrm flipV="1">
            <a:off x="2855640" y="2132856"/>
            <a:ext cx="1800200" cy="187220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28ECE2A-BBB6-4CE5-A65E-8A7AB6A72D20}"/>
              </a:ext>
            </a:extLst>
          </p:cNvPr>
          <p:cNvCxnSpPr>
            <a:cxnSpLocks/>
          </p:cNvCxnSpPr>
          <p:nvPr/>
        </p:nvCxnSpPr>
        <p:spPr>
          <a:xfrm>
            <a:off x="4655840" y="2132856"/>
            <a:ext cx="5112568" cy="12961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B56815B-807E-4189-9DAF-72C020E4146A}"/>
              </a:ext>
            </a:extLst>
          </p:cNvPr>
          <p:cNvCxnSpPr/>
          <p:nvPr/>
        </p:nvCxnSpPr>
        <p:spPr>
          <a:xfrm>
            <a:off x="2855640" y="4005064"/>
            <a:ext cx="4464496" cy="230425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043A296D-96BF-4B17-BA87-72BD24416CF3}"/>
              </a:ext>
            </a:extLst>
          </p:cNvPr>
          <p:cNvCxnSpPr/>
          <p:nvPr/>
        </p:nvCxnSpPr>
        <p:spPr>
          <a:xfrm flipH="1">
            <a:off x="7320136" y="3429000"/>
            <a:ext cx="2448272" cy="28803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5340314-3446-448E-B18A-7B061C1F664A}"/>
              </a:ext>
            </a:extLst>
          </p:cNvPr>
          <p:cNvSpPr/>
          <p:nvPr/>
        </p:nvSpPr>
        <p:spPr>
          <a:xfrm>
            <a:off x="6036876" y="3954385"/>
            <a:ext cx="118247" cy="10135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53B1756-9D56-44C4-A68C-9CADFB1D030D}"/>
              </a:ext>
            </a:extLst>
          </p:cNvPr>
          <p:cNvCxnSpPr>
            <a:cxnSpLocks/>
            <a:stCxn id="11" idx="4"/>
          </p:cNvCxnSpPr>
          <p:nvPr/>
        </p:nvCxnSpPr>
        <p:spPr>
          <a:xfrm flipH="1" flipV="1">
            <a:off x="3575720" y="1443448"/>
            <a:ext cx="2520280" cy="261229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73631C6-10E9-4660-B06E-58C9D64F0E83}"/>
              </a:ext>
            </a:extLst>
          </p:cNvPr>
          <p:cNvCxnSpPr>
            <a:cxnSpLocks/>
            <a:stCxn id="11" idx="4"/>
          </p:cNvCxnSpPr>
          <p:nvPr/>
        </p:nvCxnSpPr>
        <p:spPr>
          <a:xfrm flipV="1">
            <a:off x="6096000" y="1556792"/>
            <a:ext cx="3672408" cy="2498950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E970C3C-7A53-40A4-9E55-99A6AE3302AE}"/>
              </a:ext>
            </a:extLst>
          </p:cNvPr>
          <p:cNvCxnSpPr>
            <a:cxnSpLocks/>
          </p:cNvCxnSpPr>
          <p:nvPr/>
        </p:nvCxnSpPr>
        <p:spPr>
          <a:xfrm flipV="1">
            <a:off x="6508722" y="548680"/>
            <a:ext cx="275148" cy="1326818"/>
          </a:xfrm>
          <a:prstGeom prst="line">
            <a:avLst/>
          </a:prstGeom>
          <a:ln w="127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8E0D4E3F-C391-4581-9D09-C2F638D8CFD6}"/>
              </a:ext>
            </a:extLst>
          </p:cNvPr>
          <p:cNvCxnSpPr>
            <a:cxnSpLocks/>
          </p:cNvCxnSpPr>
          <p:nvPr/>
        </p:nvCxnSpPr>
        <p:spPr>
          <a:xfrm flipV="1">
            <a:off x="6096000" y="1875497"/>
            <a:ext cx="412722" cy="218024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FFA23D88-16AB-4C63-B02F-AE64F747535E}"/>
              </a:ext>
            </a:extLst>
          </p:cNvPr>
          <p:cNvCxnSpPr>
            <a:cxnSpLocks/>
          </p:cNvCxnSpPr>
          <p:nvPr/>
        </p:nvCxnSpPr>
        <p:spPr>
          <a:xfrm>
            <a:off x="3863752" y="1751486"/>
            <a:ext cx="5256584" cy="226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D077BFE-F069-460B-821F-F81C7F2DF027}"/>
              </a:ext>
            </a:extLst>
          </p:cNvPr>
          <p:cNvCxnSpPr>
            <a:cxnSpLocks/>
          </p:cNvCxnSpPr>
          <p:nvPr/>
        </p:nvCxnSpPr>
        <p:spPr>
          <a:xfrm flipH="1" flipV="1">
            <a:off x="6727967" y="908720"/>
            <a:ext cx="2392369" cy="1069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B5B6A134-4875-4537-AA4F-2EEF12D12908}"/>
              </a:ext>
            </a:extLst>
          </p:cNvPr>
          <p:cNvCxnSpPr>
            <a:cxnSpLocks/>
          </p:cNvCxnSpPr>
          <p:nvPr/>
        </p:nvCxnSpPr>
        <p:spPr>
          <a:xfrm flipV="1">
            <a:off x="3863752" y="908721"/>
            <a:ext cx="2864215" cy="842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25CD85A-4C31-4951-97F9-C300EB4E35E1}"/>
              </a:ext>
            </a:extLst>
          </p:cNvPr>
          <p:cNvSpPr txBox="1"/>
          <p:nvPr/>
        </p:nvSpPr>
        <p:spPr>
          <a:xfrm>
            <a:off x="3355274" y="14188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DF7F0F3F-A5DB-43E3-BD87-42AC89C9D145}"/>
              </a:ext>
            </a:extLst>
          </p:cNvPr>
          <p:cNvSpPr txBox="1"/>
          <p:nvPr/>
        </p:nvSpPr>
        <p:spPr>
          <a:xfrm>
            <a:off x="9647130" y="157912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BE745331-1BF2-4C2A-AE58-6F38364F2689}"/>
              </a:ext>
            </a:extLst>
          </p:cNvPr>
          <p:cNvSpPr txBox="1"/>
          <p:nvPr/>
        </p:nvSpPr>
        <p:spPr>
          <a:xfrm>
            <a:off x="6763847" y="35936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Z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7014AABA-ACF7-43E1-AF2C-0B0FF365222F}"/>
              </a:ext>
            </a:extLst>
          </p:cNvPr>
          <p:cNvSpPr txBox="1"/>
          <p:nvPr/>
        </p:nvSpPr>
        <p:spPr>
          <a:xfrm>
            <a:off x="8579162" y="336717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Plano intermedio</a:t>
            </a:r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962019DC-F53E-4FC6-81F7-D80C45C90ACD}"/>
              </a:ext>
            </a:extLst>
          </p:cNvPr>
          <p:cNvCxnSpPr>
            <a:stCxn id="11" idx="4"/>
          </p:cNvCxnSpPr>
          <p:nvPr/>
        </p:nvCxnSpPr>
        <p:spPr>
          <a:xfrm flipH="1" flipV="1">
            <a:off x="3503712" y="3789040"/>
            <a:ext cx="2592288" cy="266702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5CCC8930-4C7A-4D5E-AC8A-815FD9D27359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6096000" y="4055742"/>
            <a:ext cx="1584176" cy="1358810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809033ED-B3A7-49B0-93B7-2DD51B5C5AE6}"/>
              </a:ext>
            </a:extLst>
          </p:cNvPr>
          <p:cNvCxnSpPr>
            <a:stCxn id="11" idx="6"/>
          </p:cNvCxnSpPr>
          <p:nvPr/>
        </p:nvCxnSpPr>
        <p:spPr>
          <a:xfrm flipV="1">
            <a:off x="6155123" y="2965619"/>
            <a:ext cx="1093005" cy="1039445"/>
          </a:xfrm>
          <a:prstGeom prst="line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1225805E-5176-4621-83E1-5AF9AD9EF259}"/>
              </a:ext>
            </a:extLst>
          </p:cNvPr>
          <p:cNvSpPr txBox="1"/>
          <p:nvPr/>
        </p:nvSpPr>
        <p:spPr>
          <a:xfrm>
            <a:off x="6168008" y="385175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2B15EE80-628D-4613-ADD2-265F4EB4DF60}"/>
              </a:ext>
            </a:extLst>
          </p:cNvPr>
          <p:cNvSpPr txBox="1"/>
          <p:nvPr/>
        </p:nvSpPr>
        <p:spPr>
          <a:xfrm>
            <a:off x="5491856" y="364502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β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FFB99A01-1CBF-4228-B3DF-5AA816BD27F2}"/>
              </a:ext>
            </a:extLst>
          </p:cNvPr>
          <p:cNvSpPr txBox="1"/>
          <p:nvPr/>
        </p:nvSpPr>
        <p:spPr>
          <a:xfrm>
            <a:off x="6168008" y="342900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γ</a:t>
            </a:r>
          </a:p>
        </p:txBody>
      </p: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5B23CD98-3F96-41E3-9F07-A921B489EAB6}"/>
              </a:ext>
            </a:extLst>
          </p:cNvPr>
          <p:cNvCxnSpPr>
            <a:cxnSpLocks/>
          </p:cNvCxnSpPr>
          <p:nvPr/>
        </p:nvCxnSpPr>
        <p:spPr>
          <a:xfrm>
            <a:off x="3863752" y="1788152"/>
            <a:ext cx="0" cy="200088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250D859E-F4E5-48E1-A4DE-38155B47FE5D}"/>
              </a:ext>
            </a:extLst>
          </p:cNvPr>
          <p:cNvCxnSpPr>
            <a:cxnSpLocks/>
          </p:cNvCxnSpPr>
          <p:nvPr/>
        </p:nvCxnSpPr>
        <p:spPr>
          <a:xfrm>
            <a:off x="7464152" y="3092688"/>
            <a:ext cx="0" cy="213651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A37CA949-7581-4DBB-A6DD-FC81B3C1DC1F}"/>
              </a:ext>
            </a:extLst>
          </p:cNvPr>
          <p:cNvCxnSpPr>
            <a:cxnSpLocks/>
          </p:cNvCxnSpPr>
          <p:nvPr/>
        </p:nvCxnSpPr>
        <p:spPr>
          <a:xfrm>
            <a:off x="6600056" y="1418820"/>
            <a:ext cx="0" cy="219457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966545DA-E174-4F1E-83FF-130536E860C3}"/>
              </a:ext>
            </a:extLst>
          </p:cNvPr>
          <p:cNvSpPr txBox="1"/>
          <p:nvPr/>
        </p:nvSpPr>
        <p:spPr>
          <a:xfrm>
            <a:off x="6919671" y="274286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z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6824C9DD-E9B5-4896-94F9-BFBF62E6DC48}"/>
              </a:ext>
            </a:extLst>
          </p:cNvPr>
          <p:cNvSpPr txBox="1"/>
          <p:nvPr/>
        </p:nvSpPr>
        <p:spPr>
          <a:xfrm>
            <a:off x="7224118" y="516722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x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A6A0FFA-D0E8-4E0C-8F29-D5798A8E4188}"/>
              </a:ext>
            </a:extLst>
          </p:cNvPr>
          <p:cNvSpPr txBox="1"/>
          <p:nvPr/>
        </p:nvSpPr>
        <p:spPr>
          <a:xfrm>
            <a:off x="3613714" y="37890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C2DE2AE5-C55F-44D9-A50C-47C331EE38F5}"/>
              </a:ext>
            </a:extLst>
          </p:cNvPr>
          <p:cNvSpPr txBox="1"/>
          <p:nvPr/>
        </p:nvSpPr>
        <p:spPr>
          <a:xfrm>
            <a:off x="8688288" y="116632"/>
            <a:ext cx="3398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Proyección axonométrica</a:t>
            </a:r>
            <a:endParaRPr lang="el-GR" dirty="0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1447FEDF-AEFB-40C0-A708-C9F5B8506276}"/>
              </a:ext>
            </a:extLst>
          </p:cNvPr>
          <p:cNvSpPr/>
          <p:nvPr/>
        </p:nvSpPr>
        <p:spPr>
          <a:xfrm>
            <a:off x="5849843" y="2037518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2256EA8-C54A-40DB-82F9-A552F21D3676}"/>
              </a:ext>
            </a:extLst>
          </p:cNvPr>
          <p:cNvSpPr/>
          <p:nvPr/>
        </p:nvSpPr>
        <p:spPr>
          <a:xfrm>
            <a:off x="5905745" y="4209050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69667000-DFCE-4F7C-9FF7-677F8D410E8D}"/>
              </a:ext>
            </a:extLst>
          </p:cNvPr>
          <p:cNvCxnSpPr>
            <a:cxnSpLocks/>
          </p:cNvCxnSpPr>
          <p:nvPr/>
        </p:nvCxnSpPr>
        <p:spPr>
          <a:xfrm flipH="1" flipV="1">
            <a:off x="5993273" y="4263578"/>
            <a:ext cx="919012" cy="57362"/>
          </a:xfrm>
          <a:prstGeom prst="line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050F3A79-B24F-41E5-88C5-FE479FE77496}"/>
              </a:ext>
            </a:extLst>
          </p:cNvPr>
          <p:cNvCxnSpPr>
            <a:cxnSpLocks/>
          </p:cNvCxnSpPr>
          <p:nvPr/>
        </p:nvCxnSpPr>
        <p:spPr>
          <a:xfrm>
            <a:off x="5302702" y="3739463"/>
            <a:ext cx="690157" cy="540140"/>
          </a:xfrm>
          <a:prstGeom prst="line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95">
            <a:extLst>
              <a:ext uri="{FF2B5EF4-FFF2-40B4-BE49-F238E27FC236}">
                <a16:creationId xmlns:a16="http://schemas.microsoft.com/office/drawing/2014/main" id="{190FBA27-3D67-4502-BE77-423A475E6AFC}"/>
              </a:ext>
            </a:extLst>
          </p:cNvPr>
          <p:cNvCxnSpPr>
            <a:cxnSpLocks/>
          </p:cNvCxnSpPr>
          <p:nvPr/>
        </p:nvCxnSpPr>
        <p:spPr>
          <a:xfrm flipH="1">
            <a:off x="5074032" y="3742987"/>
            <a:ext cx="185952" cy="220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9EA0D7F1-459F-4DAA-81F5-84405D391E65}"/>
              </a:ext>
            </a:extLst>
          </p:cNvPr>
          <p:cNvCxnSpPr>
            <a:cxnSpLocks/>
          </p:cNvCxnSpPr>
          <p:nvPr/>
        </p:nvCxnSpPr>
        <p:spPr>
          <a:xfrm flipH="1">
            <a:off x="6646296" y="4345886"/>
            <a:ext cx="273375" cy="235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63D27F18-7F37-4485-886C-BFCD1F30BE4A}"/>
              </a:ext>
            </a:extLst>
          </p:cNvPr>
          <p:cNvCxnSpPr>
            <a:stCxn id="88" idx="5"/>
            <a:endCxn id="89" idx="7"/>
          </p:cNvCxnSpPr>
          <p:nvPr/>
        </p:nvCxnSpPr>
        <p:spPr>
          <a:xfrm>
            <a:off x="5950773" y="2124032"/>
            <a:ext cx="55902" cy="2099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AB903108-6E0D-4F3A-A38B-82A211ADA1D9}"/>
              </a:ext>
            </a:extLst>
          </p:cNvPr>
          <p:cNvSpPr txBox="1"/>
          <p:nvPr/>
        </p:nvSpPr>
        <p:spPr>
          <a:xfrm>
            <a:off x="5498258" y="1843426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BAF90A37-1C28-4BE4-8E6C-2B9E3F0408E9}"/>
              </a:ext>
            </a:extLst>
          </p:cNvPr>
          <p:cNvSpPr txBox="1"/>
          <p:nvPr/>
        </p:nvSpPr>
        <p:spPr>
          <a:xfrm>
            <a:off x="5250383" y="3810479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p</a:t>
            </a:r>
            <a:r>
              <a:rPr lang="es-ES" baseline="-25000" dirty="0" err="1">
                <a:solidFill>
                  <a:schemeClr val="accent1"/>
                </a:solidFill>
              </a:rPr>
              <a:t>x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DAC9862E-3766-46EE-9752-0204413DD645}"/>
              </a:ext>
            </a:extLst>
          </p:cNvPr>
          <p:cNvSpPr txBox="1"/>
          <p:nvPr/>
        </p:nvSpPr>
        <p:spPr>
          <a:xfrm>
            <a:off x="6146033" y="4211795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p</a:t>
            </a:r>
            <a:r>
              <a:rPr lang="es-ES" baseline="-25000" dirty="0" err="1">
                <a:solidFill>
                  <a:schemeClr val="accent1"/>
                </a:solidFill>
              </a:rPr>
              <a:t>y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908BBEC5-FB16-42EE-9DF5-8B637D43303E}"/>
              </a:ext>
            </a:extLst>
          </p:cNvPr>
          <p:cNvSpPr txBox="1"/>
          <p:nvPr/>
        </p:nvSpPr>
        <p:spPr>
          <a:xfrm>
            <a:off x="6784771" y="4315843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p</a:t>
            </a:r>
            <a:r>
              <a:rPr lang="es-ES" baseline="-25000" dirty="0" err="1">
                <a:solidFill>
                  <a:schemeClr val="accent1"/>
                </a:solidFill>
              </a:rPr>
              <a:t>z</a:t>
            </a:r>
            <a:endParaRPr lang="es-ES" baseline="-25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81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adroTexto 51">
            <a:extLst>
              <a:ext uri="{FF2B5EF4-FFF2-40B4-BE49-F238E27FC236}">
                <a16:creationId xmlns:a16="http://schemas.microsoft.com/office/drawing/2014/main" id="{F1ACB1D7-78EF-4EA2-AE15-1CFAEA1C3F1E}"/>
              </a:ext>
            </a:extLst>
          </p:cNvPr>
          <p:cNvSpPr txBox="1"/>
          <p:nvPr/>
        </p:nvSpPr>
        <p:spPr>
          <a:xfrm>
            <a:off x="9120336" y="116632"/>
            <a:ext cx="2983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Proyección isométrica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5DB6353-2CBF-4D8D-A803-A8F7639BE895}"/>
              </a:ext>
            </a:extLst>
          </p:cNvPr>
          <p:cNvCxnSpPr/>
          <p:nvPr/>
        </p:nvCxnSpPr>
        <p:spPr>
          <a:xfrm>
            <a:off x="6089149" y="1340768"/>
            <a:ext cx="0" cy="259228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CB822D0C-0A3D-487F-943E-203267C8238C}"/>
              </a:ext>
            </a:extLst>
          </p:cNvPr>
          <p:cNvCxnSpPr>
            <a:cxnSpLocks/>
          </p:cNvCxnSpPr>
          <p:nvPr/>
        </p:nvCxnSpPr>
        <p:spPr>
          <a:xfrm flipH="1">
            <a:off x="3640877" y="3933056"/>
            <a:ext cx="2448272" cy="144016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AF82780-9294-47C2-9359-B136C2293C5B}"/>
              </a:ext>
            </a:extLst>
          </p:cNvPr>
          <p:cNvCxnSpPr>
            <a:cxnSpLocks/>
          </p:cNvCxnSpPr>
          <p:nvPr/>
        </p:nvCxnSpPr>
        <p:spPr>
          <a:xfrm>
            <a:off x="6089149" y="3920480"/>
            <a:ext cx="2592288" cy="1452736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DDD5209C-595C-44E9-AAB9-738637BBB082}"/>
              </a:ext>
            </a:extLst>
          </p:cNvPr>
          <p:cNvSpPr txBox="1"/>
          <p:nvPr/>
        </p:nvSpPr>
        <p:spPr>
          <a:xfrm>
            <a:off x="6082297" y="114703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-Z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FD7EC32D-FD34-4C2A-8C0F-6274E522F44B}"/>
              </a:ext>
            </a:extLst>
          </p:cNvPr>
          <p:cNvSpPr txBox="1"/>
          <p:nvPr/>
        </p:nvSpPr>
        <p:spPr>
          <a:xfrm>
            <a:off x="3527772" y="49782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6A4ABFD-5938-4314-A212-346DC3D6E0CE}"/>
              </a:ext>
            </a:extLst>
          </p:cNvPr>
          <p:cNvSpPr txBox="1"/>
          <p:nvPr/>
        </p:nvSpPr>
        <p:spPr>
          <a:xfrm>
            <a:off x="8582241" y="5003884"/>
            <a:ext cx="24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6BD7558C-1FC4-40AB-8614-DACBE30CF7EE}"/>
              </a:ext>
            </a:extLst>
          </p:cNvPr>
          <p:cNvCxnSpPr>
            <a:cxnSpLocks/>
          </p:cNvCxnSpPr>
          <p:nvPr/>
        </p:nvCxnSpPr>
        <p:spPr>
          <a:xfrm flipH="1">
            <a:off x="4244129" y="1482500"/>
            <a:ext cx="1838168" cy="352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F13D77A1-F4BD-4EAE-B165-F53F02E664F0}"/>
              </a:ext>
            </a:extLst>
          </p:cNvPr>
          <p:cNvCxnSpPr>
            <a:cxnSpLocks/>
          </p:cNvCxnSpPr>
          <p:nvPr/>
        </p:nvCxnSpPr>
        <p:spPr>
          <a:xfrm>
            <a:off x="6096000" y="1484784"/>
            <a:ext cx="2009373" cy="3580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BF25754A-97C5-46DA-9246-6535AA19A5CD}"/>
              </a:ext>
            </a:extLst>
          </p:cNvPr>
          <p:cNvCxnSpPr>
            <a:cxnSpLocks/>
          </p:cNvCxnSpPr>
          <p:nvPr/>
        </p:nvCxnSpPr>
        <p:spPr>
          <a:xfrm>
            <a:off x="4244129" y="5016460"/>
            <a:ext cx="3843480" cy="1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o 81">
            <a:extLst>
              <a:ext uri="{FF2B5EF4-FFF2-40B4-BE49-F238E27FC236}">
                <a16:creationId xmlns:a16="http://schemas.microsoft.com/office/drawing/2014/main" id="{FD4EA41E-4C61-4DAF-9E49-3584FC2F2CF2}"/>
              </a:ext>
            </a:extLst>
          </p:cNvPr>
          <p:cNvGrpSpPr/>
          <p:nvPr/>
        </p:nvGrpSpPr>
        <p:grpSpPr>
          <a:xfrm>
            <a:off x="5723169" y="2464981"/>
            <a:ext cx="256509" cy="256515"/>
            <a:chOff x="3535235" y="1988840"/>
            <a:chExt cx="360032" cy="36004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FBE7104B-CD92-4151-B5FF-FF83E484F2CB}"/>
                </a:ext>
              </a:extLst>
            </p:cNvPr>
            <p:cNvSpPr/>
            <p:nvPr/>
          </p:nvSpPr>
          <p:spPr>
            <a:xfrm>
              <a:off x="3535235" y="1988840"/>
              <a:ext cx="36003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95B6888B-BA3D-42CE-A60B-1409EA2D12D7}"/>
                </a:ext>
              </a:extLst>
            </p:cNvPr>
            <p:cNvCxnSpPr>
              <a:stCxn id="10" idx="1"/>
              <a:endCxn id="10" idx="5"/>
            </p:cNvCxnSpPr>
            <p:nvPr/>
          </p:nvCxnSpPr>
          <p:spPr>
            <a:xfrm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DBAFA80B-2E1C-4BAA-B913-932B6DF72342}"/>
                </a:ext>
              </a:extLst>
            </p:cNvPr>
            <p:cNvCxnSpPr>
              <a:stCxn id="10" idx="7"/>
              <a:endCxn id="10" idx="3"/>
            </p:cNvCxnSpPr>
            <p:nvPr/>
          </p:nvCxnSpPr>
          <p:spPr>
            <a:xfrm flipH="1"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13230BBD-8022-4B1D-A322-430ABD41E276}"/>
              </a:ext>
            </a:extLst>
          </p:cNvPr>
          <p:cNvGrpSpPr/>
          <p:nvPr/>
        </p:nvGrpSpPr>
        <p:grpSpPr>
          <a:xfrm>
            <a:off x="6158218" y="2457809"/>
            <a:ext cx="256509" cy="256515"/>
            <a:chOff x="3535235" y="1988840"/>
            <a:chExt cx="360032" cy="360040"/>
          </a:xfrm>
        </p:grpSpPr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0DDC7A86-1258-4A3D-8E16-DF0E07328447}"/>
                </a:ext>
              </a:extLst>
            </p:cNvPr>
            <p:cNvSpPr/>
            <p:nvPr/>
          </p:nvSpPr>
          <p:spPr>
            <a:xfrm>
              <a:off x="3535235" y="1988840"/>
              <a:ext cx="36003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5B8B0661-98C9-4D8E-B717-BD2B79DBA3FB}"/>
                </a:ext>
              </a:extLst>
            </p:cNvPr>
            <p:cNvCxnSpPr>
              <a:stCxn id="84" idx="1"/>
              <a:endCxn id="84" idx="5"/>
            </p:cNvCxnSpPr>
            <p:nvPr/>
          </p:nvCxnSpPr>
          <p:spPr>
            <a:xfrm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AB376E2B-5BF2-4EBA-B622-D4F31C03D32E}"/>
                </a:ext>
              </a:extLst>
            </p:cNvPr>
            <p:cNvCxnSpPr>
              <a:stCxn id="84" idx="7"/>
              <a:endCxn id="84" idx="3"/>
            </p:cNvCxnSpPr>
            <p:nvPr/>
          </p:nvCxnSpPr>
          <p:spPr>
            <a:xfrm flipH="1"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92CAEE79-80A9-4CB4-B5AC-0DBACDB5EC96}"/>
              </a:ext>
            </a:extLst>
          </p:cNvPr>
          <p:cNvGrpSpPr/>
          <p:nvPr/>
        </p:nvGrpSpPr>
        <p:grpSpPr>
          <a:xfrm>
            <a:off x="6345080" y="2812445"/>
            <a:ext cx="256509" cy="256515"/>
            <a:chOff x="3535235" y="1988840"/>
            <a:chExt cx="360032" cy="360040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24BB7B55-996F-4904-AE2D-5073609C6464}"/>
                </a:ext>
              </a:extLst>
            </p:cNvPr>
            <p:cNvSpPr/>
            <p:nvPr/>
          </p:nvSpPr>
          <p:spPr>
            <a:xfrm>
              <a:off x="3535235" y="1988840"/>
              <a:ext cx="36003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65B7F227-FC81-4B67-8692-AE96F9BC962A}"/>
                </a:ext>
              </a:extLst>
            </p:cNvPr>
            <p:cNvCxnSpPr>
              <a:stCxn id="88" idx="1"/>
              <a:endCxn id="88" idx="5"/>
            </p:cNvCxnSpPr>
            <p:nvPr/>
          </p:nvCxnSpPr>
          <p:spPr>
            <a:xfrm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A467BD66-C0F5-4A49-BBA1-84C191DB4B01}"/>
                </a:ext>
              </a:extLst>
            </p:cNvPr>
            <p:cNvCxnSpPr>
              <a:stCxn id="88" idx="7"/>
              <a:endCxn id="88" idx="3"/>
            </p:cNvCxnSpPr>
            <p:nvPr/>
          </p:nvCxnSpPr>
          <p:spPr>
            <a:xfrm flipH="1"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4DB40FC0-0965-4A2C-B9FA-6FE2CC0CC5BB}"/>
              </a:ext>
            </a:extLst>
          </p:cNvPr>
          <p:cNvGrpSpPr/>
          <p:nvPr/>
        </p:nvGrpSpPr>
        <p:grpSpPr>
          <a:xfrm>
            <a:off x="6601589" y="3160422"/>
            <a:ext cx="256509" cy="256515"/>
            <a:chOff x="3535235" y="1988840"/>
            <a:chExt cx="360032" cy="360040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9B58EEE2-BD60-4F7D-9F8D-112E2CCF7CFB}"/>
                </a:ext>
              </a:extLst>
            </p:cNvPr>
            <p:cNvSpPr/>
            <p:nvPr/>
          </p:nvSpPr>
          <p:spPr>
            <a:xfrm>
              <a:off x="3535235" y="1988840"/>
              <a:ext cx="36003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312599B8-0F33-471D-91B0-6D8B8D1E418E}"/>
                </a:ext>
              </a:extLst>
            </p:cNvPr>
            <p:cNvCxnSpPr>
              <a:stCxn id="92" idx="1"/>
              <a:endCxn id="92" idx="5"/>
            </p:cNvCxnSpPr>
            <p:nvPr/>
          </p:nvCxnSpPr>
          <p:spPr>
            <a:xfrm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5751922E-EE9A-4626-9CE4-A788166B634C}"/>
                </a:ext>
              </a:extLst>
            </p:cNvPr>
            <p:cNvCxnSpPr>
              <a:stCxn id="92" idx="7"/>
              <a:endCxn id="92" idx="3"/>
            </p:cNvCxnSpPr>
            <p:nvPr/>
          </p:nvCxnSpPr>
          <p:spPr>
            <a:xfrm flipH="1"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07A0A81A-1E97-4857-B163-E4B7793490D0}"/>
              </a:ext>
            </a:extLst>
          </p:cNvPr>
          <p:cNvGrpSpPr/>
          <p:nvPr/>
        </p:nvGrpSpPr>
        <p:grpSpPr>
          <a:xfrm>
            <a:off x="5514093" y="2821836"/>
            <a:ext cx="256509" cy="256515"/>
            <a:chOff x="3535235" y="1988840"/>
            <a:chExt cx="360032" cy="360040"/>
          </a:xfrm>
        </p:grpSpPr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CE52628E-4D3A-4A5E-BA07-9D45CE5CEFEF}"/>
                </a:ext>
              </a:extLst>
            </p:cNvPr>
            <p:cNvSpPr/>
            <p:nvPr/>
          </p:nvSpPr>
          <p:spPr>
            <a:xfrm>
              <a:off x="3535235" y="1988840"/>
              <a:ext cx="36003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947BE9B2-6931-4738-8D71-2D4B2FDEEB5A}"/>
                </a:ext>
              </a:extLst>
            </p:cNvPr>
            <p:cNvCxnSpPr>
              <a:stCxn id="96" idx="1"/>
              <a:endCxn id="96" idx="5"/>
            </p:cNvCxnSpPr>
            <p:nvPr/>
          </p:nvCxnSpPr>
          <p:spPr>
            <a:xfrm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B3AA4899-6820-446F-959A-E9B11E11A391}"/>
                </a:ext>
              </a:extLst>
            </p:cNvPr>
            <p:cNvCxnSpPr>
              <a:stCxn id="96" idx="7"/>
              <a:endCxn id="96" idx="3"/>
            </p:cNvCxnSpPr>
            <p:nvPr/>
          </p:nvCxnSpPr>
          <p:spPr>
            <a:xfrm flipH="1"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6AD96CF9-57AA-4650-BE2D-F3EA33378C36}"/>
              </a:ext>
            </a:extLst>
          </p:cNvPr>
          <p:cNvGrpSpPr/>
          <p:nvPr/>
        </p:nvGrpSpPr>
        <p:grpSpPr>
          <a:xfrm>
            <a:off x="5939273" y="2818733"/>
            <a:ext cx="256509" cy="256515"/>
            <a:chOff x="3535235" y="1988840"/>
            <a:chExt cx="360032" cy="360040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D53805B0-979B-48A8-94A5-8FF93124C81F}"/>
                </a:ext>
              </a:extLst>
            </p:cNvPr>
            <p:cNvSpPr/>
            <p:nvPr/>
          </p:nvSpPr>
          <p:spPr>
            <a:xfrm>
              <a:off x="3535235" y="1988840"/>
              <a:ext cx="36003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F3CE6D51-E3B7-4648-A49F-CB75734C0D6E}"/>
                </a:ext>
              </a:extLst>
            </p:cNvPr>
            <p:cNvCxnSpPr>
              <a:stCxn id="100" idx="1"/>
              <a:endCxn id="100" idx="5"/>
            </p:cNvCxnSpPr>
            <p:nvPr/>
          </p:nvCxnSpPr>
          <p:spPr>
            <a:xfrm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732FCED8-58F0-4C8C-937C-181861FAF9DF}"/>
                </a:ext>
              </a:extLst>
            </p:cNvPr>
            <p:cNvCxnSpPr>
              <a:stCxn id="100" idx="7"/>
              <a:endCxn id="100" idx="3"/>
            </p:cNvCxnSpPr>
            <p:nvPr/>
          </p:nvCxnSpPr>
          <p:spPr>
            <a:xfrm flipH="1"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90D780C-6091-4B69-97A4-A324FE981AAA}"/>
              </a:ext>
            </a:extLst>
          </p:cNvPr>
          <p:cNvGrpSpPr/>
          <p:nvPr/>
        </p:nvGrpSpPr>
        <p:grpSpPr>
          <a:xfrm>
            <a:off x="5261299" y="3165022"/>
            <a:ext cx="256509" cy="256515"/>
            <a:chOff x="3535235" y="1988840"/>
            <a:chExt cx="360032" cy="360040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C2BCF7F0-A739-4142-8326-8CED0EF76AE4}"/>
                </a:ext>
              </a:extLst>
            </p:cNvPr>
            <p:cNvSpPr/>
            <p:nvPr/>
          </p:nvSpPr>
          <p:spPr>
            <a:xfrm>
              <a:off x="3535235" y="1988840"/>
              <a:ext cx="36003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59A56F06-6166-4627-AC08-BA0694D95457}"/>
                </a:ext>
              </a:extLst>
            </p:cNvPr>
            <p:cNvCxnSpPr>
              <a:stCxn id="104" idx="1"/>
              <a:endCxn id="104" idx="5"/>
            </p:cNvCxnSpPr>
            <p:nvPr/>
          </p:nvCxnSpPr>
          <p:spPr>
            <a:xfrm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F147DA24-EE92-4D26-A324-80F686204751}"/>
                </a:ext>
              </a:extLst>
            </p:cNvPr>
            <p:cNvCxnSpPr>
              <a:stCxn id="104" idx="7"/>
              <a:endCxn id="104" idx="3"/>
            </p:cNvCxnSpPr>
            <p:nvPr/>
          </p:nvCxnSpPr>
          <p:spPr>
            <a:xfrm flipH="1"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E676CE31-86F3-405F-8362-37B8373DF809}"/>
              </a:ext>
            </a:extLst>
          </p:cNvPr>
          <p:cNvGrpSpPr/>
          <p:nvPr/>
        </p:nvGrpSpPr>
        <p:grpSpPr>
          <a:xfrm>
            <a:off x="5733038" y="3160852"/>
            <a:ext cx="256509" cy="256515"/>
            <a:chOff x="3535235" y="1988840"/>
            <a:chExt cx="360032" cy="360040"/>
          </a:xfrm>
        </p:grpSpPr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96637D85-0E78-4733-8B20-45943493E916}"/>
                </a:ext>
              </a:extLst>
            </p:cNvPr>
            <p:cNvSpPr/>
            <p:nvPr/>
          </p:nvSpPr>
          <p:spPr>
            <a:xfrm>
              <a:off x="3535235" y="1988840"/>
              <a:ext cx="36003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CB550D26-010F-438A-AC37-A93B99403944}"/>
                </a:ext>
              </a:extLst>
            </p:cNvPr>
            <p:cNvCxnSpPr>
              <a:stCxn id="108" idx="1"/>
              <a:endCxn id="108" idx="5"/>
            </p:cNvCxnSpPr>
            <p:nvPr/>
          </p:nvCxnSpPr>
          <p:spPr>
            <a:xfrm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6A02E910-3EC4-4813-BC28-F4B1FA2AC35B}"/>
                </a:ext>
              </a:extLst>
            </p:cNvPr>
            <p:cNvCxnSpPr>
              <a:stCxn id="108" idx="7"/>
              <a:endCxn id="108" idx="3"/>
            </p:cNvCxnSpPr>
            <p:nvPr/>
          </p:nvCxnSpPr>
          <p:spPr>
            <a:xfrm flipH="1"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032E5F1E-D1BA-46CA-B4F6-9540DF1AB92E}"/>
              </a:ext>
            </a:extLst>
          </p:cNvPr>
          <p:cNvGrpSpPr/>
          <p:nvPr/>
        </p:nvGrpSpPr>
        <p:grpSpPr>
          <a:xfrm>
            <a:off x="6171819" y="3172485"/>
            <a:ext cx="256509" cy="256515"/>
            <a:chOff x="3535235" y="1988840"/>
            <a:chExt cx="360032" cy="360040"/>
          </a:xfrm>
        </p:grpSpPr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FB3DC809-B1D7-4AD6-A5CE-18CB41506235}"/>
                </a:ext>
              </a:extLst>
            </p:cNvPr>
            <p:cNvSpPr/>
            <p:nvPr/>
          </p:nvSpPr>
          <p:spPr>
            <a:xfrm>
              <a:off x="3535235" y="1988840"/>
              <a:ext cx="36003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A8066ED4-69E6-4FE9-A090-31E59665A65B}"/>
                </a:ext>
              </a:extLst>
            </p:cNvPr>
            <p:cNvCxnSpPr>
              <a:stCxn id="112" idx="1"/>
              <a:endCxn id="112" idx="5"/>
            </p:cNvCxnSpPr>
            <p:nvPr/>
          </p:nvCxnSpPr>
          <p:spPr>
            <a:xfrm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9C2E35AC-CD7D-49CF-8E62-B8A753E04B25}"/>
                </a:ext>
              </a:extLst>
            </p:cNvPr>
            <p:cNvCxnSpPr>
              <a:stCxn id="112" idx="7"/>
              <a:endCxn id="112" idx="3"/>
            </p:cNvCxnSpPr>
            <p:nvPr/>
          </p:nvCxnSpPr>
          <p:spPr>
            <a:xfrm flipH="1"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771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adroTexto 51">
            <a:extLst>
              <a:ext uri="{FF2B5EF4-FFF2-40B4-BE49-F238E27FC236}">
                <a16:creationId xmlns:a16="http://schemas.microsoft.com/office/drawing/2014/main" id="{F1ACB1D7-78EF-4EA2-AE15-1CFAEA1C3F1E}"/>
              </a:ext>
            </a:extLst>
          </p:cNvPr>
          <p:cNvSpPr txBox="1"/>
          <p:nvPr/>
        </p:nvSpPr>
        <p:spPr>
          <a:xfrm>
            <a:off x="9270230" y="116632"/>
            <a:ext cx="2802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Proyección caballera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5DB6353-2CBF-4D8D-A803-A8F7639BE895}"/>
              </a:ext>
            </a:extLst>
          </p:cNvPr>
          <p:cNvCxnSpPr/>
          <p:nvPr/>
        </p:nvCxnSpPr>
        <p:spPr>
          <a:xfrm>
            <a:off x="5858900" y="1340768"/>
            <a:ext cx="0" cy="2592288"/>
          </a:xfrm>
          <a:prstGeom prst="line">
            <a:avLst/>
          </a:prstGeom>
          <a:ln w="1905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CB822D0C-0A3D-487F-943E-203267C8238C}"/>
              </a:ext>
            </a:extLst>
          </p:cNvPr>
          <p:cNvCxnSpPr>
            <a:cxnSpLocks/>
          </p:cNvCxnSpPr>
          <p:nvPr/>
        </p:nvCxnSpPr>
        <p:spPr>
          <a:xfrm flipH="1">
            <a:off x="3410628" y="3933056"/>
            <a:ext cx="2448272" cy="144016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AF82780-9294-47C2-9359-B136C2293C5B}"/>
              </a:ext>
            </a:extLst>
          </p:cNvPr>
          <p:cNvCxnSpPr>
            <a:cxnSpLocks/>
          </p:cNvCxnSpPr>
          <p:nvPr/>
        </p:nvCxnSpPr>
        <p:spPr>
          <a:xfrm>
            <a:off x="5858900" y="3920480"/>
            <a:ext cx="33843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DDD5209C-595C-44E9-AAB9-738637BBB082}"/>
              </a:ext>
            </a:extLst>
          </p:cNvPr>
          <p:cNvSpPr txBox="1"/>
          <p:nvPr/>
        </p:nvSpPr>
        <p:spPr>
          <a:xfrm>
            <a:off x="5852048" y="114703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-Z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FD7EC32D-FD34-4C2A-8C0F-6274E522F44B}"/>
              </a:ext>
            </a:extLst>
          </p:cNvPr>
          <p:cNvSpPr txBox="1"/>
          <p:nvPr/>
        </p:nvSpPr>
        <p:spPr>
          <a:xfrm>
            <a:off x="3297523" y="497825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Y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86A4ABFD-5938-4314-A212-346DC3D6E0CE}"/>
              </a:ext>
            </a:extLst>
          </p:cNvPr>
          <p:cNvSpPr txBox="1"/>
          <p:nvPr/>
        </p:nvSpPr>
        <p:spPr>
          <a:xfrm>
            <a:off x="9030137" y="3563724"/>
            <a:ext cx="24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6BD7558C-1FC4-40AB-8614-DACBE30CF7EE}"/>
              </a:ext>
            </a:extLst>
          </p:cNvPr>
          <p:cNvCxnSpPr>
            <a:cxnSpLocks/>
          </p:cNvCxnSpPr>
          <p:nvPr/>
        </p:nvCxnSpPr>
        <p:spPr>
          <a:xfrm flipH="1">
            <a:off x="4013880" y="1482500"/>
            <a:ext cx="1838168" cy="3521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F13D77A1-F4BD-4EAE-B165-F53F02E664F0}"/>
              </a:ext>
            </a:extLst>
          </p:cNvPr>
          <p:cNvCxnSpPr>
            <a:cxnSpLocks/>
          </p:cNvCxnSpPr>
          <p:nvPr/>
        </p:nvCxnSpPr>
        <p:spPr>
          <a:xfrm>
            <a:off x="5865751" y="1484784"/>
            <a:ext cx="2513429" cy="243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BF25754A-97C5-46DA-9246-6535AA19A5CD}"/>
              </a:ext>
            </a:extLst>
          </p:cNvPr>
          <p:cNvCxnSpPr>
            <a:cxnSpLocks/>
          </p:cNvCxnSpPr>
          <p:nvPr/>
        </p:nvCxnSpPr>
        <p:spPr>
          <a:xfrm flipV="1">
            <a:off x="4013880" y="3945632"/>
            <a:ext cx="4365300" cy="1070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upo 81">
            <a:extLst>
              <a:ext uri="{FF2B5EF4-FFF2-40B4-BE49-F238E27FC236}">
                <a16:creationId xmlns:a16="http://schemas.microsoft.com/office/drawing/2014/main" id="{FD4EA41E-4C61-4DAF-9E49-3584FC2F2CF2}"/>
              </a:ext>
            </a:extLst>
          </p:cNvPr>
          <p:cNvGrpSpPr/>
          <p:nvPr/>
        </p:nvGrpSpPr>
        <p:grpSpPr>
          <a:xfrm>
            <a:off x="5776839" y="2446117"/>
            <a:ext cx="256509" cy="256515"/>
            <a:chOff x="3535235" y="1988840"/>
            <a:chExt cx="360032" cy="36004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FBE7104B-CD92-4151-B5FF-FF83E484F2CB}"/>
                </a:ext>
              </a:extLst>
            </p:cNvPr>
            <p:cNvSpPr/>
            <p:nvPr/>
          </p:nvSpPr>
          <p:spPr>
            <a:xfrm>
              <a:off x="3535235" y="1988840"/>
              <a:ext cx="36003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95B6888B-BA3D-42CE-A60B-1409EA2D12D7}"/>
                </a:ext>
              </a:extLst>
            </p:cNvPr>
            <p:cNvCxnSpPr>
              <a:stCxn id="10" idx="1"/>
              <a:endCxn id="10" idx="5"/>
            </p:cNvCxnSpPr>
            <p:nvPr/>
          </p:nvCxnSpPr>
          <p:spPr>
            <a:xfrm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Conector recto 80">
              <a:extLst>
                <a:ext uri="{FF2B5EF4-FFF2-40B4-BE49-F238E27FC236}">
                  <a16:creationId xmlns:a16="http://schemas.microsoft.com/office/drawing/2014/main" id="{DBAFA80B-2E1C-4BAA-B913-932B6DF72342}"/>
                </a:ext>
              </a:extLst>
            </p:cNvPr>
            <p:cNvCxnSpPr>
              <a:stCxn id="10" idx="7"/>
              <a:endCxn id="10" idx="3"/>
            </p:cNvCxnSpPr>
            <p:nvPr/>
          </p:nvCxnSpPr>
          <p:spPr>
            <a:xfrm flipH="1"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13230BBD-8022-4B1D-A322-430ABD41E276}"/>
              </a:ext>
            </a:extLst>
          </p:cNvPr>
          <p:cNvGrpSpPr/>
          <p:nvPr/>
        </p:nvGrpSpPr>
        <p:grpSpPr>
          <a:xfrm>
            <a:off x="6211888" y="2438945"/>
            <a:ext cx="256509" cy="256515"/>
            <a:chOff x="3535235" y="1988840"/>
            <a:chExt cx="360032" cy="360040"/>
          </a:xfrm>
        </p:grpSpPr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0DDC7A86-1258-4A3D-8E16-DF0E07328447}"/>
                </a:ext>
              </a:extLst>
            </p:cNvPr>
            <p:cNvSpPr/>
            <p:nvPr/>
          </p:nvSpPr>
          <p:spPr>
            <a:xfrm>
              <a:off x="3535235" y="1988840"/>
              <a:ext cx="36003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5" name="Conector recto 84">
              <a:extLst>
                <a:ext uri="{FF2B5EF4-FFF2-40B4-BE49-F238E27FC236}">
                  <a16:creationId xmlns:a16="http://schemas.microsoft.com/office/drawing/2014/main" id="{5B8B0661-98C9-4D8E-B717-BD2B79DBA3FB}"/>
                </a:ext>
              </a:extLst>
            </p:cNvPr>
            <p:cNvCxnSpPr>
              <a:stCxn id="84" idx="1"/>
              <a:endCxn id="84" idx="5"/>
            </p:cNvCxnSpPr>
            <p:nvPr/>
          </p:nvCxnSpPr>
          <p:spPr>
            <a:xfrm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Conector recto 85">
              <a:extLst>
                <a:ext uri="{FF2B5EF4-FFF2-40B4-BE49-F238E27FC236}">
                  <a16:creationId xmlns:a16="http://schemas.microsoft.com/office/drawing/2014/main" id="{AB376E2B-5BF2-4EBA-B622-D4F31C03D32E}"/>
                </a:ext>
              </a:extLst>
            </p:cNvPr>
            <p:cNvCxnSpPr>
              <a:stCxn id="84" idx="7"/>
              <a:endCxn id="84" idx="3"/>
            </p:cNvCxnSpPr>
            <p:nvPr/>
          </p:nvCxnSpPr>
          <p:spPr>
            <a:xfrm flipH="1"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92CAEE79-80A9-4CB4-B5AC-0DBACDB5EC96}"/>
              </a:ext>
            </a:extLst>
          </p:cNvPr>
          <p:cNvGrpSpPr/>
          <p:nvPr/>
        </p:nvGrpSpPr>
        <p:grpSpPr>
          <a:xfrm>
            <a:off x="6398750" y="2793581"/>
            <a:ext cx="256509" cy="256515"/>
            <a:chOff x="3535235" y="1988840"/>
            <a:chExt cx="360032" cy="360040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24BB7B55-996F-4904-AE2D-5073609C6464}"/>
                </a:ext>
              </a:extLst>
            </p:cNvPr>
            <p:cNvSpPr/>
            <p:nvPr/>
          </p:nvSpPr>
          <p:spPr>
            <a:xfrm>
              <a:off x="3535235" y="1988840"/>
              <a:ext cx="36003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65B7F227-FC81-4B67-8692-AE96F9BC962A}"/>
                </a:ext>
              </a:extLst>
            </p:cNvPr>
            <p:cNvCxnSpPr>
              <a:stCxn id="88" idx="1"/>
              <a:endCxn id="88" idx="5"/>
            </p:cNvCxnSpPr>
            <p:nvPr/>
          </p:nvCxnSpPr>
          <p:spPr>
            <a:xfrm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Conector recto 89">
              <a:extLst>
                <a:ext uri="{FF2B5EF4-FFF2-40B4-BE49-F238E27FC236}">
                  <a16:creationId xmlns:a16="http://schemas.microsoft.com/office/drawing/2014/main" id="{A467BD66-C0F5-4A49-BBA1-84C191DB4B01}"/>
                </a:ext>
              </a:extLst>
            </p:cNvPr>
            <p:cNvCxnSpPr>
              <a:stCxn id="88" idx="7"/>
              <a:endCxn id="88" idx="3"/>
            </p:cNvCxnSpPr>
            <p:nvPr/>
          </p:nvCxnSpPr>
          <p:spPr>
            <a:xfrm flipH="1"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upo 90">
            <a:extLst>
              <a:ext uri="{FF2B5EF4-FFF2-40B4-BE49-F238E27FC236}">
                <a16:creationId xmlns:a16="http://schemas.microsoft.com/office/drawing/2014/main" id="{4DB40FC0-0965-4A2C-B9FA-6FE2CC0CC5BB}"/>
              </a:ext>
            </a:extLst>
          </p:cNvPr>
          <p:cNvGrpSpPr/>
          <p:nvPr/>
        </p:nvGrpSpPr>
        <p:grpSpPr>
          <a:xfrm>
            <a:off x="6655259" y="3141558"/>
            <a:ext cx="256509" cy="256515"/>
            <a:chOff x="3535235" y="1988840"/>
            <a:chExt cx="360032" cy="360040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9B58EEE2-BD60-4F7D-9F8D-112E2CCF7CFB}"/>
                </a:ext>
              </a:extLst>
            </p:cNvPr>
            <p:cNvSpPr/>
            <p:nvPr/>
          </p:nvSpPr>
          <p:spPr>
            <a:xfrm>
              <a:off x="3535235" y="1988840"/>
              <a:ext cx="36003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3" name="Conector recto 92">
              <a:extLst>
                <a:ext uri="{FF2B5EF4-FFF2-40B4-BE49-F238E27FC236}">
                  <a16:creationId xmlns:a16="http://schemas.microsoft.com/office/drawing/2014/main" id="{312599B8-0F33-471D-91B0-6D8B8D1E418E}"/>
                </a:ext>
              </a:extLst>
            </p:cNvPr>
            <p:cNvCxnSpPr>
              <a:stCxn id="92" idx="1"/>
              <a:endCxn id="92" idx="5"/>
            </p:cNvCxnSpPr>
            <p:nvPr/>
          </p:nvCxnSpPr>
          <p:spPr>
            <a:xfrm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Conector recto 93">
              <a:extLst>
                <a:ext uri="{FF2B5EF4-FFF2-40B4-BE49-F238E27FC236}">
                  <a16:creationId xmlns:a16="http://schemas.microsoft.com/office/drawing/2014/main" id="{5751922E-EE9A-4626-9CE4-A788166B634C}"/>
                </a:ext>
              </a:extLst>
            </p:cNvPr>
            <p:cNvCxnSpPr>
              <a:stCxn id="92" idx="7"/>
              <a:endCxn id="92" idx="3"/>
            </p:cNvCxnSpPr>
            <p:nvPr/>
          </p:nvCxnSpPr>
          <p:spPr>
            <a:xfrm flipH="1"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07A0A81A-1E97-4857-B163-E4B7793490D0}"/>
              </a:ext>
            </a:extLst>
          </p:cNvPr>
          <p:cNvGrpSpPr/>
          <p:nvPr/>
        </p:nvGrpSpPr>
        <p:grpSpPr>
          <a:xfrm>
            <a:off x="5567763" y="2802972"/>
            <a:ext cx="256509" cy="256515"/>
            <a:chOff x="3535235" y="1988840"/>
            <a:chExt cx="360032" cy="360040"/>
          </a:xfrm>
        </p:grpSpPr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CE52628E-4D3A-4A5E-BA07-9D45CE5CEFEF}"/>
                </a:ext>
              </a:extLst>
            </p:cNvPr>
            <p:cNvSpPr/>
            <p:nvPr/>
          </p:nvSpPr>
          <p:spPr>
            <a:xfrm>
              <a:off x="3535235" y="1988840"/>
              <a:ext cx="36003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97" name="Conector recto 96">
              <a:extLst>
                <a:ext uri="{FF2B5EF4-FFF2-40B4-BE49-F238E27FC236}">
                  <a16:creationId xmlns:a16="http://schemas.microsoft.com/office/drawing/2014/main" id="{947BE9B2-6931-4738-8D71-2D4B2FDEEB5A}"/>
                </a:ext>
              </a:extLst>
            </p:cNvPr>
            <p:cNvCxnSpPr>
              <a:stCxn id="96" idx="1"/>
              <a:endCxn id="96" idx="5"/>
            </p:cNvCxnSpPr>
            <p:nvPr/>
          </p:nvCxnSpPr>
          <p:spPr>
            <a:xfrm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B3AA4899-6820-446F-959A-E9B11E11A391}"/>
                </a:ext>
              </a:extLst>
            </p:cNvPr>
            <p:cNvCxnSpPr>
              <a:stCxn id="96" idx="7"/>
              <a:endCxn id="96" idx="3"/>
            </p:cNvCxnSpPr>
            <p:nvPr/>
          </p:nvCxnSpPr>
          <p:spPr>
            <a:xfrm flipH="1"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6AD96CF9-57AA-4650-BE2D-F3EA33378C36}"/>
              </a:ext>
            </a:extLst>
          </p:cNvPr>
          <p:cNvGrpSpPr/>
          <p:nvPr/>
        </p:nvGrpSpPr>
        <p:grpSpPr>
          <a:xfrm>
            <a:off x="5992943" y="2799869"/>
            <a:ext cx="256509" cy="256515"/>
            <a:chOff x="3535235" y="1988840"/>
            <a:chExt cx="360032" cy="360040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D53805B0-979B-48A8-94A5-8FF93124C81F}"/>
                </a:ext>
              </a:extLst>
            </p:cNvPr>
            <p:cNvSpPr/>
            <p:nvPr/>
          </p:nvSpPr>
          <p:spPr>
            <a:xfrm>
              <a:off x="3535235" y="1988840"/>
              <a:ext cx="36003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F3CE6D51-E3B7-4648-A49F-CB75734C0D6E}"/>
                </a:ext>
              </a:extLst>
            </p:cNvPr>
            <p:cNvCxnSpPr>
              <a:stCxn id="100" idx="1"/>
              <a:endCxn id="100" idx="5"/>
            </p:cNvCxnSpPr>
            <p:nvPr/>
          </p:nvCxnSpPr>
          <p:spPr>
            <a:xfrm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Conector recto 101">
              <a:extLst>
                <a:ext uri="{FF2B5EF4-FFF2-40B4-BE49-F238E27FC236}">
                  <a16:creationId xmlns:a16="http://schemas.microsoft.com/office/drawing/2014/main" id="{732FCED8-58F0-4C8C-937C-181861FAF9DF}"/>
                </a:ext>
              </a:extLst>
            </p:cNvPr>
            <p:cNvCxnSpPr>
              <a:stCxn id="100" idx="7"/>
              <a:endCxn id="100" idx="3"/>
            </p:cNvCxnSpPr>
            <p:nvPr/>
          </p:nvCxnSpPr>
          <p:spPr>
            <a:xfrm flipH="1"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D90D780C-6091-4B69-97A4-A324FE981AAA}"/>
              </a:ext>
            </a:extLst>
          </p:cNvPr>
          <p:cNvGrpSpPr/>
          <p:nvPr/>
        </p:nvGrpSpPr>
        <p:grpSpPr>
          <a:xfrm>
            <a:off x="5314969" y="3146158"/>
            <a:ext cx="256509" cy="256515"/>
            <a:chOff x="3535235" y="1988840"/>
            <a:chExt cx="360032" cy="360040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C2BCF7F0-A739-4142-8326-8CED0EF76AE4}"/>
                </a:ext>
              </a:extLst>
            </p:cNvPr>
            <p:cNvSpPr/>
            <p:nvPr/>
          </p:nvSpPr>
          <p:spPr>
            <a:xfrm>
              <a:off x="3535235" y="1988840"/>
              <a:ext cx="36003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5" name="Conector recto 104">
              <a:extLst>
                <a:ext uri="{FF2B5EF4-FFF2-40B4-BE49-F238E27FC236}">
                  <a16:creationId xmlns:a16="http://schemas.microsoft.com/office/drawing/2014/main" id="{59A56F06-6166-4627-AC08-BA0694D95457}"/>
                </a:ext>
              </a:extLst>
            </p:cNvPr>
            <p:cNvCxnSpPr>
              <a:stCxn id="104" idx="1"/>
              <a:endCxn id="104" idx="5"/>
            </p:cNvCxnSpPr>
            <p:nvPr/>
          </p:nvCxnSpPr>
          <p:spPr>
            <a:xfrm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Conector recto 105">
              <a:extLst>
                <a:ext uri="{FF2B5EF4-FFF2-40B4-BE49-F238E27FC236}">
                  <a16:creationId xmlns:a16="http://schemas.microsoft.com/office/drawing/2014/main" id="{F147DA24-EE92-4D26-A324-80F686204751}"/>
                </a:ext>
              </a:extLst>
            </p:cNvPr>
            <p:cNvCxnSpPr>
              <a:stCxn id="104" idx="7"/>
              <a:endCxn id="104" idx="3"/>
            </p:cNvCxnSpPr>
            <p:nvPr/>
          </p:nvCxnSpPr>
          <p:spPr>
            <a:xfrm flipH="1"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upo 106">
            <a:extLst>
              <a:ext uri="{FF2B5EF4-FFF2-40B4-BE49-F238E27FC236}">
                <a16:creationId xmlns:a16="http://schemas.microsoft.com/office/drawing/2014/main" id="{E676CE31-86F3-405F-8362-37B8373DF809}"/>
              </a:ext>
            </a:extLst>
          </p:cNvPr>
          <p:cNvGrpSpPr/>
          <p:nvPr/>
        </p:nvGrpSpPr>
        <p:grpSpPr>
          <a:xfrm>
            <a:off x="5786708" y="3141988"/>
            <a:ext cx="256509" cy="256515"/>
            <a:chOff x="3535235" y="1988840"/>
            <a:chExt cx="360032" cy="360040"/>
          </a:xfrm>
        </p:grpSpPr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96637D85-0E78-4733-8B20-45943493E916}"/>
                </a:ext>
              </a:extLst>
            </p:cNvPr>
            <p:cNvSpPr/>
            <p:nvPr/>
          </p:nvSpPr>
          <p:spPr>
            <a:xfrm>
              <a:off x="3535235" y="1988840"/>
              <a:ext cx="36003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9" name="Conector recto 108">
              <a:extLst>
                <a:ext uri="{FF2B5EF4-FFF2-40B4-BE49-F238E27FC236}">
                  <a16:creationId xmlns:a16="http://schemas.microsoft.com/office/drawing/2014/main" id="{CB550D26-010F-438A-AC37-A93B99403944}"/>
                </a:ext>
              </a:extLst>
            </p:cNvPr>
            <p:cNvCxnSpPr>
              <a:stCxn id="108" idx="1"/>
              <a:endCxn id="108" idx="5"/>
            </p:cNvCxnSpPr>
            <p:nvPr/>
          </p:nvCxnSpPr>
          <p:spPr>
            <a:xfrm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Conector recto 109">
              <a:extLst>
                <a:ext uri="{FF2B5EF4-FFF2-40B4-BE49-F238E27FC236}">
                  <a16:creationId xmlns:a16="http://schemas.microsoft.com/office/drawing/2014/main" id="{6A02E910-3EC4-4813-BC28-F4B1FA2AC35B}"/>
                </a:ext>
              </a:extLst>
            </p:cNvPr>
            <p:cNvCxnSpPr>
              <a:stCxn id="108" idx="7"/>
              <a:endCxn id="108" idx="3"/>
            </p:cNvCxnSpPr>
            <p:nvPr/>
          </p:nvCxnSpPr>
          <p:spPr>
            <a:xfrm flipH="1"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032E5F1E-D1BA-46CA-B4F6-9540DF1AB92E}"/>
              </a:ext>
            </a:extLst>
          </p:cNvPr>
          <p:cNvGrpSpPr/>
          <p:nvPr/>
        </p:nvGrpSpPr>
        <p:grpSpPr>
          <a:xfrm>
            <a:off x="6225489" y="3153621"/>
            <a:ext cx="256509" cy="256515"/>
            <a:chOff x="3535235" y="1988840"/>
            <a:chExt cx="360032" cy="360040"/>
          </a:xfrm>
        </p:grpSpPr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FB3DC809-B1D7-4AD6-A5CE-18CB41506235}"/>
                </a:ext>
              </a:extLst>
            </p:cNvPr>
            <p:cNvSpPr/>
            <p:nvPr/>
          </p:nvSpPr>
          <p:spPr>
            <a:xfrm>
              <a:off x="3535235" y="1988840"/>
              <a:ext cx="360032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A8066ED4-69E6-4FE9-A090-31E59665A65B}"/>
                </a:ext>
              </a:extLst>
            </p:cNvPr>
            <p:cNvCxnSpPr>
              <a:stCxn id="112" idx="1"/>
              <a:endCxn id="112" idx="5"/>
            </p:cNvCxnSpPr>
            <p:nvPr/>
          </p:nvCxnSpPr>
          <p:spPr>
            <a:xfrm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9C2E35AC-CD7D-49CF-8E62-B8A753E04B25}"/>
                </a:ext>
              </a:extLst>
            </p:cNvPr>
            <p:cNvCxnSpPr>
              <a:stCxn id="112" idx="7"/>
              <a:endCxn id="112" idx="3"/>
            </p:cNvCxnSpPr>
            <p:nvPr/>
          </p:nvCxnSpPr>
          <p:spPr>
            <a:xfrm flipH="1">
              <a:off x="3587960" y="2041567"/>
              <a:ext cx="254582" cy="2545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7466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3C3AD85-AFA3-4E9F-8863-9E9E6CE48356}"/>
              </a:ext>
            </a:extLst>
          </p:cNvPr>
          <p:cNvCxnSpPr/>
          <p:nvPr/>
        </p:nvCxnSpPr>
        <p:spPr>
          <a:xfrm>
            <a:off x="4943872" y="1268760"/>
            <a:ext cx="0" cy="4248472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7BFF755B-D8B4-4A75-B9A6-704179CC632C}"/>
              </a:ext>
            </a:extLst>
          </p:cNvPr>
          <p:cNvSpPr/>
          <p:nvPr/>
        </p:nvSpPr>
        <p:spPr>
          <a:xfrm>
            <a:off x="2783632" y="3378321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53F7C3C-211F-47E9-99C5-D6F9062FDB90}"/>
              </a:ext>
            </a:extLst>
          </p:cNvPr>
          <p:cNvSpPr/>
          <p:nvPr/>
        </p:nvSpPr>
        <p:spPr>
          <a:xfrm>
            <a:off x="6985866" y="4869160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660F043-E2D6-4ED8-9FCA-8D95C8F61BE6}"/>
              </a:ext>
            </a:extLst>
          </p:cNvPr>
          <p:cNvCxnSpPr>
            <a:stCxn id="4" idx="6"/>
            <a:endCxn id="5" idx="5"/>
          </p:cNvCxnSpPr>
          <p:nvPr/>
        </p:nvCxnSpPr>
        <p:spPr>
          <a:xfrm>
            <a:off x="2901879" y="3429000"/>
            <a:ext cx="4184917" cy="1526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E83C73F-1037-46A9-BBE1-6228F9878D18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2827235" y="3034329"/>
            <a:ext cx="2154638" cy="11740"/>
          </a:xfrm>
          <a:prstGeom prst="line">
            <a:avLst/>
          </a:prstGeom>
          <a:ln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7671DF-B159-4756-A0E8-EFD1AE4AAA39}"/>
              </a:ext>
            </a:extLst>
          </p:cNvPr>
          <p:cNvSpPr txBox="1"/>
          <p:nvPr/>
        </p:nvSpPr>
        <p:spPr>
          <a:xfrm>
            <a:off x="7060510" y="4858008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0AB1101-3C17-499B-87FB-54F961866489}"/>
              </a:ext>
            </a:extLst>
          </p:cNvPr>
          <p:cNvSpPr txBox="1"/>
          <p:nvPr/>
        </p:nvSpPr>
        <p:spPr>
          <a:xfrm>
            <a:off x="4894754" y="4211796"/>
            <a:ext cx="55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p’</a:t>
            </a:r>
            <a:r>
              <a:rPr lang="es-E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D256143-1097-47B7-8EC5-A7F67EA67B6A}"/>
              </a:ext>
            </a:extLst>
          </p:cNvPr>
          <p:cNvSpPr txBox="1"/>
          <p:nvPr/>
        </p:nvSpPr>
        <p:spPr>
          <a:xfrm>
            <a:off x="2647215" y="303432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o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511FFED-719A-40D7-A322-A550AA46421E}"/>
              </a:ext>
            </a:extLst>
          </p:cNvPr>
          <p:cNvSpPr txBox="1"/>
          <p:nvPr/>
        </p:nvSpPr>
        <p:spPr>
          <a:xfrm>
            <a:off x="3848231" y="26725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v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80B97EE-2189-4928-A575-95D0BAE1C2B5}"/>
              </a:ext>
            </a:extLst>
          </p:cNvPr>
          <p:cNvCxnSpPr>
            <a:cxnSpLocks/>
          </p:cNvCxnSpPr>
          <p:nvPr/>
        </p:nvCxnSpPr>
        <p:spPr>
          <a:xfrm>
            <a:off x="4943872" y="1268760"/>
            <a:ext cx="3613284" cy="0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B21EC118-7AA6-4AF3-80D9-FFFD25A2F9C0}"/>
              </a:ext>
            </a:extLst>
          </p:cNvPr>
          <p:cNvSpPr/>
          <p:nvPr/>
        </p:nvSpPr>
        <p:spPr>
          <a:xfrm>
            <a:off x="4880943" y="4119556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6EE0B53-3461-43D8-A06E-19395C5B7014}"/>
              </a:ext>
            </a:extLst>
          </p:cNvPr>
          <p:cNvCxnSpPr>
            <a:cxnSpLocks/>
          </p:cNvCxnSpPr>
          <p:nvPr/>
        </p:nvCxnSpPr>
        <p:spPr>
          <a:xfrm>
            <a:off x="7464152" y="1263034"/>
            <a:ext cx="0" cy="3656804"/>
          </a:xfrm>
          <a:prstGeom prst="line">
            <a:avLst/>
          </a:prstGeom>
          <a:ln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CB135902-B2F2-4861-87EC-83EC05A5AD0B}"/>
              </a:ext>
            </a:extLst>
          </p:cNvPr>
          <p:cNvCxnSpPr>
            <a:cxnSpLocks/>
          </p:cNvCxnSpPr>
          <p:nvPr/>
        </p:nvCxnSpPr>
        <p:spPr>
          <a:xfrm flipV="1">
            <a:off x="4981873" y="4149080"/>
            <a:ext cx="682079" cy="137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B77D40-9927-4610-97F2-C8804941F991}"/>
              </a:ext>
            </a:extLst>
          </p:cNvPr>
          <p:cNvSpPr txBox="1"/>
          <p:nvPr/>
        </p:nvSpPr>
        <p:spPr>
          <a:xfrm>
            <a:off x="4583834" y="9807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8FDFB0E-5641-4A15-A04D-19F64EB7EBE5}"/>
              </a:ext>
            </a:extLst>
          </p:cNvPr>
          <p:cNvSpPr txBox="1"/>
          <p:nvPr/>
        </p:nvSpPr>
        <p:spPr>
          <a:xfrm>
            <a:off x="8256240" y="89370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0A184D7-93BA-4969-87C1-24307EDE34A6}"/>
              </a:ext>
            </a:extLst>
          </p:cNvPr>
          <p:cNvSpPr txBox="1"/>
          <p:nvPr/>
        </p:nvSpPr>
        <p:spPr>
          <a:xfrm>
            <a:off x="4575399" y="53088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01874D3F-103A-4132-BC6C-01596C7EEFD9}"/>
              </a:ext>
            </a:extLst>
          </p:cNvPr>
          <p:cNvCxnSpPr/>
          <p:nvPr/>
        </p:nvCxnSpPr>
        <p:spPr>
          <a:xfrm>
            <a:off x="5447928" y="1263034"/>
            <a:ext cx="0" cy="2892912"/>
          </a:xfrm>
          <a:prstGeom prst="line">
            <a:avLst/>
          </a:prstGeom>
          <a:ln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BE1CE0F-CAB0-4F74-9671-A4DF943363A9}"/>
              </a:ext>
            </a:extLst>
          </p:cNvPr>
          <p:cNvCxnSpPr>
            <a:cxnSpLocks/>
          </p:cNvCxnSpPr>
          <p:nvPr/>
        </p:nvCxnSpPr>
        <p:spPr>
          <a:xfrm flipV="1">
            <a:off x="7116816" y="4902905"/>
            <a:ext cx="682079" cy="13733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1A788FF-EDA0-4BCF-AC84-DFDA50B797BE}"/>
              </a:ext>
            </a:extLst>
          </p:cNvPr>
          <p:cNvCxnSpPr>
            <a:cxnSpLocks/>
            <a:endCxn id="4" idx="4"/>
          </p:cNvCxnSpPr>
          <p:nvPr/>
        </p:nvCxnSpPr>
        <p:spPr>
          <a:xfrm>
            <a:off x="2834995" y="2780928"/>
            <a:ext cx="7761" cy="6987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D9D0EF6-10CB-4A76-8F24-94019E2A6D13}"/>
              </a:ext>
            </a:extLst>
          </p:cNvPr>
          <p:cNvSpPr txBox="1"/>
          <p:nvPr/>
        </p:nvSpPr>
        <p:spPr>
          <a:xfrm>
            <a:off x="7471448" y="2694052"/>
            <a:ext cx="49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3y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9BBD5F9-25B6-426C-8671-2E7266E0621B}"/>
              </a:ext>
            </a:extLst>
          </p:cNvPr>
          <p:cNvSpPr txBox="1"/>
          <p:nvPr/>
        </p:nvSpPr>
        <p:spPr>
          <a:xfrm>
            <a:off x="5425825" y="2329110"/>
            <a:ext cx="71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p'</a:t>
            </a:r>
            <a:r>
              <a:rPr lang="es-ES" baseline="-25000" dirty="0">
                <a:solidFill>
                  <a:schemeClr val="accent1"/>
                </a:solidFill>
              </a:rPr>
              <a:t>3y</a:t>
            </a:r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D7A887C-28B1-4090-959E-E00C73B47C37}"/>
              </a:ext>
            </a:extLst>
          </p:cNvPr>
          <p:cNvCxnSpPr>
            <a:cxnSpLocks/>
          </p:cNvCxnSpPr>
          <p:nvPr/>
        </p:nvCxnSpPr>
        <p:spPr>
          <a:xfrm flipV="1">
            <a:off x="4952931" y="3429000"/>
            <a:ext cx="1550352" cy="72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7152AF6-D59E-41D9-AFAA-6420ECAE61B0}"/>
              </a:ext>
            </a:extLst>
          </p:cNvPr>
          <p:cNvCxnSpPr>
            <a:cxnSpLocks/>
          </p:cNvCxnSpPr>
          <p:nvPr/>
        </p:nvCxnSpPr>
        <p:spPr>
          <a:xfrm>
            <a:off x="6096000" y="1263034"/>
            <a:ext cx="0" cy="2173221"/>
          </a:xfrm>
          <a:prstGeom prst="line">
            <a:avLst/>
          </a:prstGeom>
          <a:ln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4175C48-1001-4265-AC8A-B1D3311872AC}"/>
              </a:ext>
            </a:extLst>
          </p:cNvPr>
          <p:cNvSpPr txBox="1"/>
          <p:nvPr/>
        </p:nvSpPr>
        <p:spPr>
          <a:xfrm>
            <a:off x="6112521" y="2340158"/>
            <a:ext cx="55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S</a:t>
            </a:r>
            <a:r>
              <a:rPr lang="es-ES" baseline="-25000" dirty="0" err="1">
                <a:solidFill>
                  <a:schemeClr val="accent1"/>
                </a:solidFill>
              </a:rPr>
              <a:t>y</a:t>
            </a:r>
            <a:r>
              <a:rPr lang="es-ES" dirty="0">
                <a:solidFill>
                  <a:schemeClr val="accent1"/>
                </a:solidFill>
              </a:rPr>
              <a:t>/2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6DF35F9E-AC03-4165-A65E-23C9C8C4E0CA}"/>
              </a:ext>
            </a:extLst>
          </p:cNvPr>
          <p:cNvCxnSpPr>
            <a:cxnSpLocks/>
          </p:cNvCxnSpPr>
          <p:nvPr/>
        </p:nvCxnSpPr>
        <p:spPr>
          <a:xfrm>
            <a:off x="7048195" y="4951256"/>
            <a:ext cx="7761" cy="6987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71FADB80-0F59-44E3-8616-ACF137303338}"/>
              </a:ext>
            </a:extLst>
          </p:cNvPr>
          <p:cNvCxnSpPr>
            <a:cxnSpLocks/>
          </p:cNvCxnSpPr>
          <p:nvPr/>
        </p:nvCxnSpPr>
        <p:spPr>
          <a:xfrm flipV="1">
            <a:off x="4924967" y="5201823"/>
            <a:ext cx="2135543" cy="17315"/>
          </a:xfrm>
          <a:prstGeom prst="line">
            <a:avLst/>
          </a:prstGeom>
          <a:ln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97825246-2D50-4509-BF0E-91F4A219D0B8}"/>
              </a:ext>
            </a:extLst>
          </p:cNvPr>
          <p:cNvSpPr txBox="1"/>
          <p:nvPr/>
        </p:nvSpPr>
        <p:spPr>
          <a:xfrm>
            <a:off x="5807968" y="5134027"/>
            <a:ext cx="496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3z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D4B2911-8972-43FC-9371-1423708C245C}"/>
              </a:ext>
            </a:extLst>
          </p:cNvPr>
          <p:cNvSpPr txBox="1"/>
          <p:nvPr/>
        </p:nvSpPr>
        <p:spPr>
          <a:xfrm>
            <a:off x="9552384" y="116632"/>
            <a:ext cx="2456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Proyección cónica</a:t>
            </a:r>
          </a:p>
        </p:txBody>
      </p:sp>
    </p:spTree>
    <p:extLst>
      <p:ext uri="{BB962C8B-B14F-4D97-AF65-F5344CB8AC3E}">
        <p14:creationId xmlns:p14="http://schemas.microsoft.com/office/powerpoint/2010/main" val="784050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3C3AD85-AFA3-4E9F-8863-9E9E6CE48356}"/>
              </a:ext>
            </a:extLst>
          </p:cNvPr>
          <p:cNvCxnSpPr/>
          <p:nvPr/>
        </p:nvCxnSpPr>
        <p:spPr>
          <a:xfrm>
            <a:off x="6816080" y="1268760"/>
            <a:ext cx="0" cy="4248472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>
            <a:extLst>
              <a:ext uri="{FF2B5EF4-FFF2-40B4-BE49-F238E27FC236}">
                <a16:creationId xmlns:a16="http://schemas.microsoft.com/office/drawing/2014/main" id="{7BFF755B-D8B4-4A75-B9A6-704179CC632C}"/>
              </a:ext>
            </a:extLst>
          </p:cNvPr>
          <p:cNvSpPr/>
          <p:nvPr/>
        </p:nvSpPr>
        <p:spPr>
          <a:xfrm>
            <a:off x="4655840" y="3378321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53F7C3C-211F-47E9-99C5-D6F9062FDB90}"/>
              </a:ext>
            </a:extLst>
          </p:cNvPr>
          <p:cNvSpPr/>
          <p:nvPr/>
        </p:nvSpPr>
        <p:spPr>
          <a:xfrm>
            <a:off x="8858074" y="4869160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660F043-E2D6-4ED8-9FCA-8D95C8F61BE6}"/>
              </a:ext>
            </a:extLst>
          </p:cNvPr>
          <p:cNvCxnSpPr>
            <a:stCxn id="4" idx="6"/>
            <a:endCxn id="5" idx="5"/>
          </p:cNvCxnSpPr>
          <p:nvPr/>
        </p:nvCxnSpPr>
        <p:spPr>
          <a:xfrm>
            <a:off x="4774087" y="3429000"/>
            <a:ext cx="4184917" cy="15266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E83C73F-1037-46A9-BBE1-6228F9878D18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4699443" y="3034329"/>
            <a:ext cx="2154638" cy="11740"/>
          </a:xfrm>
          <a:prstGeom prst="line">
            <a:avLst/>
          </a:prstGeom>
          <a:ln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7671DF-B159-4756-A0E8-EFD1AE4AAA39}"/>
              </a:ext>
            </a:extLst>
          </p:cNvPr>
          <p:cNvSpPr txBox="1"/>
          <p:nvPr/>
        </p:nvSpPr>
        <p:spPr>
          <a:xfrm>
            <a:off x="8932718" y="4858008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D256143-1097-47B7-8EC5-A7F67EA67B6A}"/>
              </a:ext>
            </a:extLst>
          </p:cNvPr>
          <p:cNvSpPr txBox="1"/>
          <p:nvPr/>
        </p:nvSpPr>
        <p:spPr>
          <a:xfrm>
            <a:off x="4519423" y="303432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o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511FFED-719A-40D7-A322-A550AA46421E}"/>
              </a:ext>
            </a:extLst>
          </p:cNvPr>
          <p:cNvSpPr txBox="1"/>
          <p:nvPr/>
        </p:nvSpPr>
        <p:spPr>
          <a:xfrm>
            <a:off x="5720439" y="26725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v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80B97EE-2189-4928-A575-95D0BAE1C2B5}"/>
              </a:ext>
            </a:extLst>
          </p:cNvPr>
          <p:cNvCxnSpPr>
            <a:cxnSpLocks/>
          </p:cNvCxnSpPr>
          <p:nvPr/>
        </p:nvCxnSpPr>
        <p:spPr>
          <a:xfrm>
            <a:off x="6816080" y="1268760"/>
            <a:ext cx="3613284" cy="0"/>
          </a:xfrm>
          <a:prstGeom prst="line">
            <a:avLst/>
          </a:prstGeom>
          <a:ln w="158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B21EC118-7AA6-4AF3-80D9-FFFD25A2F9C0}"/>
              </a:ext>
            </a:extLst>
          </p:cNvPr>
          <p:cNvSpPr/>
          <p:nvPr/>
        </p:nvSpPr>
        <p:spPr>
          <a:xfrm>
            <a:off x="6753151" y="4119556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1B77D40-9927-4610-97F2-C8804941F991}"/>
              </a:ext>
            </a:extLst>
          </p:cNvPr>
          <p:cNvSpPr txBox="1"/>
          <p:nvPr/>
        </p:nvSpPr>
        <p:spPr>
          <a:xfrm>
            <a:off x="6456042" y="98072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8FDFB0E-5641-4A15-A04D-19F64EB7EBE5}"/>
              </a:ext>
            </a:extLst>
          </p:cNvPr>
          <p:cNvSpPr txBox="1"/>
          <p:nvPr/>
        </p:nvSpPr>
        <p:spPr>
          <a:xfrm>
            <a:off x="10128448" y="89370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Z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0A184D7-93BA-4969-87C1-24307EDE34A6}"/>
              </a:ext>
            </a:extLst>
          </p:cNvPr>
          <p:cNvSpPr txBox="1"/>
          <p:nvPr/>
        </p:nvSpPr>
        <p:spPr>
          <a:xfrm>
            <a:off x="6447607" y="530881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</a:t>
            </a:r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71A788FF-EDA0-4BCF-AC84-DFDA50B797BE}"/>
              </a:ext>
            </a:extLst>
          </p:cNvPr>
          <p:cNvCxnSpPr>
            <a:cxnSpLocks/>
            <a:endCxn id="4" idx="4"/>
          </p:cNvCxnSpPr>
          <p:nvPr/>
        </p:nvCxnSpPr>
        <p:spPr>
          <a:xfrm>
            <a:off x="4707203" y="2780928"/>
            <a:ext cx="7761" cy="6987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7D7A887C-28B1-4090-959E-E00C73B47C37}"/>
              </a:ext>
            </a:extLst>
          </p:cNvPr>
          <p:cNvCxnSpPr>
            <a:cxnSpLocks/>
          </p:cNvCxnSpPr>
          <p:nvPr/>
        </p:nvCxnSpPr>
        <p:spPr>
          <a:xfrm flipV="1">
            <a:off x="6825139" y="3429000"/>
            <a:ext cx="1550352" cy="725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7152AF6-D59E-41D9-AFAA-6420ECAE61B0}"/>
              </a:ext>
            </a:extLst>
          </p:cNvPr>
          <p:cNvCxnSpPr>
            <a:cxnSpLocks/>
          </p:cNvCxnSpPr>
          <p:nvPr/>
        </p:nvCxnSpPr>
        <p:spPr>
          <a:xfrm>
            <a:off x="7968208" y="1263034"/>
            <a:ext cx="0" cy="2173221"/>
          </a:xfrm>
          <a:prstGeom prst="line">
            <a:avLst/>
          </a:prstGeom>
          <a:ln>
            <a:prstDash val="sysDot"/>
            <a:headEnd type="stealth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4175C48-1001-4265-AC8A-B1D3311872AC}"/>
              </a:ext>
            </a:extLst>
          </p:cNvPr>
          <p:cNvSpPr txBox="1"/>
          <p:nvPr/>
        </p:nvSpPr>
        <p:spPr>
          <a:xfrm>
            <a:off x="7984729" y="2340158"/>
            <a:ext cx="55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accent1"/>
                </a:solidFill>
              </a:rPr>
              <a:t>S</a:t>
            </a:r>
            <a:r>
              <a:rPr lang="es-ES" baseline="-25000" dirty="0" err="1">
                <a:solidFill>
                  <a:schemeClr val="accent1"/>
                </a:solidFill>
              </a:rPr>
              <a:t>y</a:t>
            </a:r>
            <a:r>
              <a:rPr lang="es-ES" dirty="0">
                <a:solidFill>
                  <a:schemeClr val="accent1"/>
                </a:solidFill>
              </a:rPr>
              <a:t>/2</a:t>
            </a:r>
            <a:endParaRPr lang="es-ES" baseline="-25000" dirty="0">
              <a:solidFill>
                <a:schemeClr val="accent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D4B2911-8972-43FC-9371-1423708C245C}"/>
              </a:ext>
            </a:extLst>
          </p:cNvPr>
          <p:cNvSpPr txBox="1"/>
          <p:nvPr/>
        </p:nvSpPr>
        <p:spPr>
          <a:xfrm>
            <a:off x="7513787" y="116632"/>
            <a:ext cx="4558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Proyección cónica línea recta larga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BC43D18D-7DFC-414B-844C-F0FCD7016D50}"/>
              </a:ext>
            </a:extLst>
          </p:cNvPr>
          <p:cNvSpPr/>
          <p:nvPr/>
        </p:nvSpPr>
        <p:spPr>
          <a:xfrm>
            <a:off x="3313457" y="1815475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820BB31-CD2C-469B-A3B5-C54A258E6937}"/>
              </a:ext>
            </a:extLst>
          </p:cNvPr>
          <p:cNvCxnSpPr>
            <a:cxnSpLocks/>
            <a:stCxn id="2" idx="1"/>
            <a:endCxn id="5" idx="1"/>
          </p:cNvCxnSpPr>
          <p:nvPr/>
        </p:nvCxnSpPr>
        <p:spPr>
          <a:xfrm>
            <a:off x="3330774" y="1830318"/>
            <a:ext cx="5544617" cy="3053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141F3E80-5E1A-46EF-AF39-16C49BEC4646}"/>
              </a:ext>
            </a:extLst>
          </p:cNvPr>
          <p:cNvSpPr/>
          <p:nvPr/>
        </p:nvSpPr>
        <p:spPr>
          <a:xfrm>
            <a:off x="5735960" y="3140968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E2CAE430-F4EE-4B5F-9028-38B826BEAD6B}"/>
              </a:ext>
            </a:extLst>
          </p:cNvPr>
          <p:cNvCxnSpPr>
            <a:stCxn id="4" idx="4"/>
          </p:cNvCxnSpPr>
          <p:nvPr/>
        </p:nvCxnSpPr>
        <p:spPr>
          <a:xfrm flipV="1">
            <a:off x="4714964" y="2857214"/>
            <a:ext cx="2110175" cy="622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CD1F914A-38B4-4468-A279-726742BC34E0}"/>
              </a:ext>
            </a:extLst>
          </p:cNvPr>
          <p:cNvSpPr/>
          <p:nvPr/>
        </p:nvSpPr>
        <p:spPr>
          <a:xfrm>
            <a:off x="6769841" y="2823587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C3B11A2D-8FB1-4D14-93D7-1EA8241F99A9}"/>
              </a:ext>
            </a:extLst>
          </p:cNvPr>
          <p:cNvSpPr/>
          <p:nvPr/>
        </p:nvSpPr>
        <p:spPr>
          <a:xfrm>
            <a:off x="6744072" y="3687683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444FD675-C718-4872-B1BC-E7B5051E562E}"/>
              </a:ext>
            </a:extLst>
          </p:cNvPr>
          <p:cNvSpPr txBox="1"/>
          <p:nvPr/>
        </p:nvSpPr>
        <p:spPr>
          <a:xfrm>
            <a:off x="2996128" y="1446143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5864E45-8CAE-4D12-8E65-73E3B2FE92D2}"/>
              </a:ext>
            </a:extLst>
          </p:cNvPr>
          <p:cNvSpPr txBox="1"/>
          <p:nvPr/>
        </p:nvSpPr>
        <p:spPr>
          <a:xfrm>
            <a:off x="6839194" y="3403462"/>
            <a:ext cx="93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3</a:t>
            </a:r>
            <a:r>
              <a:rPr lang="es-ES" dirty="0">
                <a:solidFill>
                  <a:schemeClr val="accent1"/>
                </a:solidFill>
              </a:rPr>
              <a:t>=p’</a:t>
            </a:r>
            <a:r>
              <a:rPr lang="es-E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E315CEE5-2DDA-4DEB-B356-2EA323546BAD}"/>
              </a:ext>
            </a:extLst>
          </p:cNvPr>
          <p:cNvSpPr txBox="1"/>
          <p:nvPr/>
        </p:nvSpPr>
        <p:spPr>
          <a:xfrm>
            <a:off x="5670947" y="3180734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12C20E1D-F4A5-4F7A-A2D3-763D2E9B1450}"/>
              </a:ext>
            </a:extLst>
          </p:cNvPr>
          <p:cNvSpPr txBox="1"/>
          <p:nvPr/>
        </p:nvSpPr>
        <p:spPr>
          <a:xfrm>
            <a:off x="6778863" y="2471069"/>
            <a:ext cx="46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p’</a:t>
            </a:r>
            <a:r>
              <a:rPr lang="es-ES" baseline="-25000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2173B264-D8EB-45B4-9BD3-4CCE0BB8081D}"/>
              </a:ext>
            </a:extLst>
          </p:cNvPr>
          <p:cNvSpPr/>
          <p:nvPr/>
        </p:nvSpPr>
        <p:spPr>
          <a:xfrm>
            <a:off x="1948833" y="3366284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C49A0117-EFE4-4F51-BE0F-C5FF5476F611}"/>
              </a:ext>
            </a:extLst>
          </p:cNvPr>
          <p:cNvSpPr txBox="1"/>
          <p:nvPr/>
        </p:nvSpPr>
        <p:spPr>
          <a:xfrm>
            <a:off x="1631504" y="2996952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A48BF6B2-C7EE-41AC-B513-25C7A5DB6241}"/>
              </a:ext>
            </a:extLst>
          </p:cNvPr>
          <p:cNvSpPr/>
          <p:nvPr/>
        </p:nvSpPr>
        <p:spPr>
          <a:xfrm>
            <a:off x="3307133" y="5238492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5150C3F1-6131-4362-A296-724BA354761B}"/>
              </a:ext>
            </a:extLst>
          </p:cNvPr>
          <p:cNvSpPr txBox="1"/>
          <p:nvPr/>
        </p:nvSpPr>
        <p:spPr>
          <a:xfrm>
            <a:off x="2989804" y="4869160"/>
            <a:ext cx="410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1</a:t>
            </a:r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BE9C86C8-CD76-4339-894F-D4F7F62F2942}"/>
              </a:ext>
            </a:extLst>
          </p:cNvPr>
          <p:cNvCxnSpPr>
            <a:stCxn id="5" idx="4"/>
            <a:endCxn id="59" idx="5"/>
          </p:cNvCxnSpPr>
          <p:nvPr/>
        </p:nvCxnSpPr>
        <p:spPr>
          <a:xfrm flipH="1" flipV="1">
            <a:off x="2049763" y="3452798"/>
            <a:ext cx="6867435" cy="1517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769A407F-CD6F-4FEC-9166-0CC048F377DB}"/>
              </a:ext>
            </a:extLst>
          </p:cNvPr>
          <p:cNvCxnSpPr>
            <a:stCxn id="12" idx="1"/>
            <a:endCxn id="63" idx="4"/>
          </p:cNvCxnSpPr>
          <p:nvPr/>
        </p:nvCxnSpPr>
        <p:spPr>
          <a:xfrm flipH="1">
            <a:off x="3366257" y="5042674"/>
            <a:ext cx="5566461" cy="29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ipse 72">
            <a:extLst>
              <a:ext uri="{FF2B5EF4-FFF2-40B4-BE49-F238E27FC236}">
                <a16:creationId xmlns:a16="http://schemas.microsoft.com/office/drawing/2014/main" id="{A48EF6AF-7ED4-4974-8019-A4DFAFE5EE1D}"/>
              </a:ext>
            </a:extLst>
          </p:cNvPr>
          <p:cNvSpPr/>
          <p:nvPr/>
        </p:nvSpPr>
        <p:spPr>
          <a:xfrm>
            <a:off x="6753151" y="4437112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F153B1E0-D44D-4816-8C13-290FE9136101}"/>
              </a:ext>
            </a:extLst>
          </p:cNvPr>
          <p:cNvSpPr txBox="1"/>
          <p:nvPr/>
        </p:nvSpPr>
        <p:spPr>
          <a:xfrm>
            <a:off x="6838970" y="3851756"/>
            <a:ext cx="55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p’</a:t>
            </a:r>
            <a:r>
              <a:rPr lang="es-ES" baseline="-25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436CC1B5-68A9-4ACE-9C76-AACFE9A667BA}"/>
              </a:ext>
            </a:extLst>
          </p:cNvPr>
          <p:cNvSpPr/>
          <p:nvPr/>
        </p:nvSpPr>
        <p:spPr>
          <a:xfrm>
            <a:off x="6753151" y="5127668"/>
            <a:ext cx="118247" cy="1013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70D7F70C-9211-495F-B2FC-8EE23CF85AD4}"/>
              </a:ext>
            </a:extLst>
          </p:cNvPr>
          <p:cNvSpPr txBox="1"/>
          <p:nvPr/>
        </p:nvSpPr>
        <p:spPr>
          <a:xfrm>
            <a:off x="6816080" y="4211796"/>
            <a:ext cx="93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p</a:t>
            </a:r>
            <a:r>
              <a:rPr lang="es-ES" baseline="-25000" dirty="0">
                <a:solidFill>
                  <a:schemeClr val="accent1"/>
                </a:solidFill>
              </a:rPr>
              <a:t>3</a:t>
            </a:r>
            <a:r>
              <a:rPr lang="es-ES" dirty="0">
                <a:solidFill>
                  <a:schemeClr val="accent1"/>
                </a:solidFill>
              </a:rPr>
              <a:t>=p’</a:t>
            </a:r>
            <a:r>
              <a:rPr lang="es-ES" baseline="-250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B301E20F-C407-4765-874E-865618B9A17F}"/>
              </a:ext>
            </a:extLst>
          </p:cNvPr>
          <p:cNvSpPr txBox="1"/>
          <p:nvPr/>
        </p:nvSpPr>
        <p:spPr>
          <a:xfrm>
            <a:off x="6816080" y="4787860"/>
            <a:ext cx="93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>
                <a:solidFill>
                  <a:schemeClr val="accent1"/>
                </a:solidFill>
              </a:rPr>
              <a:t>p</a:t>
            </a:r>
            <a:r>
              <a:rPr lang="es-ES" baseline="-25000">
                <a:solidFill>
                  <a:schemeClr val="accent1"/>
                </a:solidFill>
              </a:rPr>
              <a:t>3</a:t>
            </a:r>
            <a:r>
              <a:rPr lang="es-ES" dirty="0">
                <a:solidFill>
                  <a:schemeClr val="accent1"/>
                </a:solidFill>
              </a:rPr>
              <a:t>=p’</a:t>
            </a:r>
            <a:r>
              <a:rPr lang="es-ES" baseline="-25000" dirty="0">
                <a:solidFill>
                  <a:schemeClr val="accent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0746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8474</TotalTime>
  <Words>560</Words>
  <Application>Microsoft Office PowerPoint</Application>
  <PresentationFormat>Panorámica</PresentationFormat>
  <Paragraphs>367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MS Shell Dlg 2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Cea Forniés</dc:creator>
  <cp:lastModifiedBy>Ignacio Cea Forniés</cp:lastModifiedBy>
  <cp:revision>157</cp:revision>
  <dcterms:created xsi:type="dcterms:W3CDTF">2020-08-31T17:07:17Z</dcterms:created>
  <dcterms:modified xsi:type="dcterms:W3CDTF">2021-02-18T11:39:51Z</dcterms:modified>
</cp:coreProperties>
</file>