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B0087-D62A-4A27-8EE9-305460CB7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ACE42C-884E-4FA0-8673-BF704472C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FD8D75-4B70-4D37-8248-04C700D0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235878-7D64-450D-9DB8-864F02DC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3AC12-9DCB-4754-85C3-67E9E171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03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40C69-5CCC-4B25-86AF-0AE796A8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AF68C2-A05B-4C8B-9E60-0A48576B9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64E10-6B32-4E7F-8921-16B1CF40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D7B5AF-FB67-4DE3-9845-726258BB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F4DDB-AC6C-4E1F-938A-FEDBECD6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1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B1B79D-E819-4DB2-9494-0D989BE6C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2F8F98-47DB-47C4-91B5-F235DF46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F97BF-7985-49B6-AFBC-3799B50E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9F087-AD3C-49BC-A04F-B82445BA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361AD-9C91-45A3-9C34-1228D3AE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19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2530B-EEED-4034-9A03-F60B5BA8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3A813-EB6E-493A-908B-BB6A94FE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209E5-6331-4F37-B532-649A6231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F77C5-157A-4F32-85A7-4E261031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3ED1C-F3D6-43F3-A703-F22ECF3D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953B0-0801-4C1C-A055-A3A03300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707E2-1AC8-464C-A067-AB20A318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CD4F8-0C32-47D1-9DDB-5DB43CD9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CA9F3C-D7F1-43EB-96F5-EA6463E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3BCF2-D7C5-4387-8F8F-1EF19E3E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6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EFFF9-D627-42A3-AE44-3348EF3F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E3E97-EC71-4880-96CD-406948AD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5296B-2D9C-4797-A8F0-5EAB06BB2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22E04A-D445-49FC-B7EE-8276D618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2615D4-EA3E-4180-89C3-ACD81DCE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26EC19-65CA-45FF-B64F-D4476B4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5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7DFAF-8BC3-4897-ADD6-3FF8C567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ADE8B8-3F7D-46E0-B469-2DA3F90E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B7BAD4-7F09-4E1F-B88C-886C195C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B5A4E-CFDC-4654-81C7-2526DF2E3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378169-872C-4CDC-9063-19FFB196D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5B7D87-0116-4100-B743-D311267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4A0720-BBD4-43AA-97FF-9270DD40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96B6AC-6F66-4027-BAC2-BD526E43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73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C019A-A74A-4AFB-8E12-4FD15E93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2F4FB9-F7FD-4C27-8D3B-BD1F413F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FB22D7-C4E3-4815-BC69-96F53F14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0630FF-F1EC-446F-BDBD-99F1A003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42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DCC0CB-060A-4C82-9D0F-DCC2A184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DC0E63-F6D0-4351-8643-467D8CAA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BFEC00-346B-4B1B-B5C6-954CAE92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3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76138-19A1-4CA9-ACFA-C9825FAB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D75E8-97C8-4605-8826-9C2554BC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D694C6-1B1C-494B-8023-9E69D7180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52C84B-AFD3-4195-874C-23453E5C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C6D45-94D4-4356-9981-FAFEA5B6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90D6A-3D7E-457A-8EF0-F8270DD0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7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C2DD1-21A8-47AF-B84B-708498F6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7068BF-8D69-4E89-B39C-A3998204D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D65F1F-1DA1-4EF3-8925-D92C84401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0B035B-2D80-4803-A027-678393F4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074F7C-2EF4-4B27-9A24-D76D4CAE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836DDE-A538-429C-A1C2-7A082576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6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A61139-19A9-4953-A1C4-95BF12A6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66914B-64D3-4E51-8017-700C4373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82954-2505-43D8-8DB9-D55860CA8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0C67-2737-4AD1-92DC-B8FD5D8108D9}" type="datetimeFigureOut">
              <a:rPr lang="es-ES" smtClean="0"/>
              <a:t>21/05/2020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F01616-5E74-4931-951C-6A2EE8657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EE1995-9E1F-479B-9FF5-381813935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52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E23D8D-3B0C-4517-8A01-4F74A27C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904875"/>
            <a:ext cx="5048250" cy="50482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C1B66B7-55F2-4269-A0E2-D03167A2A6E1}"/>
              </a:ext>
            </a:extLst>
          </p:cNvPr>
          <p:cNvCxnSpPr/>
          <p:nvPr/>
        </p:nvCxnSpPr>
        <p:spPr>
          <a:xfrm>
            <a:off x="3096381" y="2220686"/>
            <a:ext cx="1267581" cy="64346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7E91B6C-6705-4D17-8624-FF3E6DF81465}"/>
              </a:ext>
            </a:extLst>
          </p:cNvPr>
          <p:cNvCxnSpPr>
            <a:cxnSpLocks/>
          </p:cNvCxnSpPr>
          <p:nvPr/>
        </p:nvCxnSpPr>
        <p:spPr>
          <a:xfrm>
            <a:off x="6807200" y="1775581"/>
            <a:ext cx="228755" cy="116099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1FC2850-269F-4525-A32E-1CB491A6723E}"/>
              </a:ext>
            </a:extLst>
          </p:cNvPr>
          <p:cNvCxnSpPr>
            <a:cxnSpLocks/>
          </p:cNvCxnSpPr>
          <p:nvPr/>
        </p:nvCxnSpPr>
        <p:spPr>
          <a:xfrm flipH="1">
            <a:off x="7900611" y="2578705"/>
            <a:ext cx="1088570" cy="35786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BD4A207-57D1-4C3D-9011-6D479A142C79}"/>
              </a:ext>
            </a:extLst>
          </p:cNvPr>
          <p:cNvCxnSpPr>
            <a:cxnSpLocks/>
          </p:cNvCxnSpPr>
          <p:nvPr/>
        </p:nvCxnSpPr>
        <p:spPr>
          <a:xfrm flipH="1" flipV="1">
            <a:off x="7592183" y="3429000"/>
            <a:ext cx="1503436" cy="118140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7DE3D0F-9260-42FA-8782-23722A584FB0}"/>
              </a:ext>
            </a:extLst>
          </p:cNvPr>
          <p:cNvSpPr/>
          <p:nvPr/>
        </p:nvSpPr>
        <p:spPr>
          <a:xfrm>
            <a:off x="1394885" y="1632857"/>
            <a:ext cx="1693333" cy="1175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Moving</a:t>
            </a:r>
            <a:endParaRPr lang="es-ES" sz="28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D3345A4-25A2-4C51-AE40-64B06CF16B0F}"/>
              </a:ext>
            </a:extLst>
          </p:cNvPr>
          <p:cNvSpPr/>
          <p:nvPr/>
        </p:nvSpPr>
        <p:spPr>
          <a:xfrm>
            <a:off x="5898850" y="599923"/>
            <a:ext cx="1693333" cy="1175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Slidde</a:t>
            </a:r>
            <a:endParaRPr lang="es-ES" sz="28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46262E1-61CB-45F0-9FED-ED6C4540AB6A}"/>
              </a:ext>
            </a:extLst>
          </p:cNvPr>
          <p:cNvSpPr/>
          <p:nvPr/>
        </p:nvSpPr>
        <p:spPr>
          <a:xfrm>
            <a:off x="8961210" y="2007129"/>
            <a:ext cx="1693333" cy="1175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Jump</a:t>
            </a:r>
            <a:endParaRPr lang="es-ES" sz="28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780774-A7D1-4044-BACD-C0DCDE047AFA}"/>
              </a:ext>
            </a:extLst>
          </p:cNvPr>
          <p:cNvSpPr/>
          <p:nvPr/>
        </p:nvSpPr>
        <p:spPr>
          <a:xfrm>
            <a:off x="9016696" y="4069368"/>
            <a:ext cx="1693333" cy="1175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Fire</a:t>
            </a:r>
            <a:r>
              <a:rPr lang="es-ES" sz="2800" dirty="0"/>
              <a:t>/</a:t>
            </a:r>
            <a:r>
              <a:rPr lang="es-ES" sz="2800" dirty="0" err="1"/>
              <a:t>Swin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7201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Cea Forniés</dc:creator>
  <cp:lastModifiedBy>Ignacio Cea Forniés</cp:lastModifiedBy>
  <cp:revision>2</cp:revision>
  <dcterms:created xsi:type="dcterms:W3CDTF">2020-05-21T15:17:38Z</dcterms:created>
  <dcterms:modified xsi:type="dcterms:W3CDTF">2020-05-21T15:28:48Z</dcterms:modified>
</cp:coreProperties>
</file>