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73" r:id="rId2"/>
    <p:sldId id="257" r:id="rId3"/>
    <p:sldId id="259" r:id="rId4"/>
    <p:sldId id="260" r:id="rId5"/>
    <p:sldId id="272" r:id="rId6"/>
    <p:sldId id="261" r:id="rId7"/>
    <p:sldId id="262" r:id="rId8"/>
    <p:sldId id="263" r:id="rId9"/>
    <p:sldId id="264" r:id="rId10"/>
    <p:sldId id="265" r:id="rId11"/>
    <p:sldId id="266" r:id="rId12"/>
    <p:sldId id="267" r:id="rId13"/>
    <p:sldId id="268" r:id="rId14"/>
    <p:sldId id="269" r:id="rId15"/>
    <p:sldId id="271" r:id="rId16"/>
    <p:sldId id="270"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oshua Staley" initials="JS" lastIdx="4" clrIdx="0">
    <p:extLst>
      <p:ext uri="{19B8F6BF-5375-455C-9EA6-DF929625EA0E}">
        <p15:presenceInfo xmlns:p15="http://schemas.microsoft.com/office/powerpoint/2012/main" userId="b6faf5a5dfb8538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0414D6-5A15-4C1F-9E73-E17EAC53EE5C}" v="16" dt="2022-11-03T14:26:39.7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04" d="100"/>
          <a:sy n="104" d="100"/>
        </p:scale>
        <p:origin x="88" y="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ommentAuthors" Target="commentAuthors.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shua Staley" userId="b6faf5a5dfb85381" providerId="LiveId" clId="{6AD0B1ED-D99C-4C75-9CBB-4FC94497C71A}"/>
    <pc:docChg chg="undo custSel addSld modSld">
      <pc:chgData name="Joshua Staley" userId="b6faf5a5dfb85381" providerId="LiveId" clId="{6AD0B1ED-D99C-4C75-9CBB-4FC94497C71A}" dt="2020-07-07T12:55:22.204" v="3362" actId="20577"/>
      <pc:docMkLst>
        <pc:docMk/>
      </pc:docMkLst>
      <pc:sldChg chg="modSp mod">
        <pc:chgData name="Joshua Staley" userId="b6faf5a5dfb85381" providerId="LiveId" clId="{6AD0B1ED-D99C-4C75-9CBB-4FC94497C71A}" dt="2020-07-07T12:24:51.046" v="3157" actId="14100"/>
        <pc:sldMkLst>
          <pc:docMk/>
          <pc:sldMk cId="1965810075" sldId="256"/>
        </pc:sldMkLst>
        <pc:spChg chg="mod">
          <ac:chgData name="Joshua Staley" userId="b6faf5a5dfb85381" providerId="LiveId" clId="{6AD0B1ED-D99C-4C75-9CBB-4FC94497C71A}" dt="2020-07-07T12:24:51.046" v="3157" actId="14100"/>
          <ac:spMkLst>
            <pc:docMk/>
            <pc:sldMk cId="1965810075" sldId="256"/>
            <ac:spMk id="2" creationId="{E83B06DD-259C-4024-915E-1A887FA656E9}"/>
          </ac:spMkLst>
        </pc:spChg>
        <pc:spChg chg="mod">
          <ac:chgData name="Joshua Staley" userId="b6faf5a5dfb85381" providerId="LiveId" clId="{6AD0B1ED-D99C-4C75-9CBB-4FC94497C71A}" dt="2020-07-07T12:24:44.538" v="3156" actId="207"/>
          <ac:spMkLst>
            <pc:docMk/>
            <pc:sldMk cId="1965810075" sldId="256"/>
            <ac:spMk id="3" creationId="{D05E31B0-CAB9-4AFE-AA9B-2C2E41C0A73F}"/>
          </ac:spMkLst>
        </pc:spChg>
      </pc:sldChg>
      <pc:sldChg chg="modSp mod">
        <pc:chgData name="Joshua Staley" userId="b6faf5a5dfb85381" providerId="LiveId" clId="{6AD0B1ED-D99C-4C75-9CBB-4FC94497C71A}" dt="2020-07-07T12:08:42.354" v="3143" actId="20577"/>
        <pc:sldMkLst>
          <pc:docMk/>
          <pc:sldMk cId="2417525299" sldId="257"/>
        </pc:sldMkLst>
        <pc:spChg chg="mod">
          <ac:chgData name="Joshua Staley" userId="b6faf5a5dfb85381" providerId="LiveId" clId="{6AD0B1ED-D99C-4C75-9CBB-4FC94497C71A}" dt="2020-07-07T12:08:42.354" v="3143" actId="20577"/>
          <ac:spMkLst>
            <pc:docMk/>
            <pc:sldMk cId="2417525299" sldId="257"/>
            <ac:spMk id="3" creationId="{D0330EF9-D49A-4728-B6CE-056A91EC11D6}"/>
          </ac:spMkLst>
        </pc:spChg>
      </pc:sldChg>
      <pc:sldChg chg="modSp mod">
        <pc:chgData name="Joshua Staley" userId="b6faf5a5dfb85381" providerId="LiveId" clId="{6AD0B1ED-D99C-4C75-9CBB-4FC94497C71A}" dt="2020-07-07T12:52:46.073" v="3330" actId="20577"/>
        <pc:sldMkLst>
          <pc:docMk/>
          <pc:sldMk cId="4055636137" sldId="258"/>
        </pc:sldMkLst>
        <pc:spChg chg="mod">
          <ac:chgData name="Joshua Staley" userId="b6faf5a5dfb85381" providerId="LiveId" clId="{6AD0B1ED-D99C-4C75-9CBB-4FC94497C71A}" dt="2020-07-07T12:52:46.073" v="3330" actId="20577"/>
          <ac:spMkLst>
            <pc:docMk/>
            <pc:sldMk cId="4055636137" sldId="258"/>
            <ac:spMk id="3" creationId="{58584B6F-3F7C-4D60-8414-94DA37082E06}"/>
          </ac:spMkLst>
        </pc:spChg>
      </pc:sldChg>
      <pc:sldChg chg="modSp mod">
        <pc:chgData name="Joshua Staley" userId="b6faf5a5dfb85381" providerId="LiveId" clId="{6AD0B1ED-D99C-4C75-9CBB-4FC94497C71A}" dt="2020-07-06T22:21:53.894" v="511" actId="20577"/>
        <pc:sldMkLst>
          <pc:docMk/>
          <pc:sldMk cId="3350009191" sldId="259"/>
        </pc:sldMkLst>
        <pc:spChg chg="mod">
          <ac:chgData name="Joshua Staley" userId="b6faf5a5dfb85381" providerId="LiveId" clId="{6AD0B1ED-D99C-4C75-9CBB-4FC94497C71A}" dt="2020-07-06T22:21:53.894" v="511" actId="20577"/>
          <ac:spMkLst>
            <pc:docMk/>
            <pc:sldMk cId="3350009191" sldId="259"/>
            <ac:spMk id="7" creationId="{A8502F40-4B35-4B96-B4CF-1A9F038059A6}"/>
          </ac:spMkLst>
        </pc:spChg>
      </pc:sldChg>
      <pc:sldChg chg="addSp delSp modSp mod">
        <pc:chgData name="Joshua Staley" userId="b6faf5a5dfb85381" providerId="LiveId" clId="{6AD0B1ED-D99C-4C75-9CBB-4FC94497C71A}" dt="2020-07-06T22:41:32.099" v="1360" actId="20577"/>
        <pc:sldMkLst>
          <pc:docMk/>
          <pc:sldMk cId="2951947655" sldId="260"/>
        </pc:sldMkLst>
        <pc:spChg chg="mod">
          <ac:chgData name="Joshua Staley" userId="b6faf5a5dfb85381" providerId="LiveId" clId="{6AD0B1ED-D99C-4C75-9CBB-4FC94497C71A}" dt="2020-07-06T22:36:15.832" v="1160" actId="20577"/>
          <ac:spMkLst>
            <pc:docMk/>
            <pc:sldMk cId="2951947655" sldId="260"/>
            <ac:spMk id="2" creationId="{A36E1435-882D-4A74-8DC9-E184E7ECF5E5}"/>
          </ac:spMkLst>
        </pc:spChg>
        <pc:spChg chg="mod">
          <ac:chgData name="Joshua Staley" userId="b6faf5a5dfb85381" providerId="LiveId" clId="{6AD0B1ED-D99C-4C75-9CBB-4FC94497C71A}" dt="2020-07-06T22:41:32.099" v="1360" actId="20577"/>
          <ac:spMkLst>
            <pc:docMk/>
            <pc:sldMk cId="2951947655" sldId="260"/>
            <ac:spMk id="3" creationId="{C28F22C2-B0CA-44A7-8915-531845144298}"/>
          </ac:spMkLst>
        </pc:spChg>
        <pc:picChg chg="del">
          <ac:chgData name="Joshua Staley" userId="b6faf5a5dfb85381" providerId="LiveId" clId="{6AD0B1ED-D99C-4C75-9CBB-4FC94497C71A}" dt="2020-07-06T22:31:58.929" v="1009" actId="478"/>
          <ac:picMkLst>
            <pc:docMk/>
            <pc:sldMk cId="2951947655" sldId="260"/>
            <ac:picMk id="4" creationId="{7A1A4493-B570-4049-AB6C-4F247621A7D5}"/>
          </ac:picMkLst>
        </pc:picChg>
        <pc:picChg chg="del mod">
          <ac:chgData name="Joshua Staley" userId="b6faf5a5dfb85381" providerId="LiveId" clId="{6AD0B1ED-D99C-4C75-9CBB-4FC94497C71A}" dt="2020-07-06T22:35:32.474" v="1124" actId="478"/>
          <ac:picMkLst>
            <pc:docMk/>
            <pc:sldMk cId="2951947655" sldId="260"/>
            <ac:picMk id="5" creationId="{C019BB79-B332-4D65-84C5-868B4705B75F}"/>
          </ac:picMkLst>
        </pc:picChg>
        <pc:picChg chg="add mod">
          <ac:chgData name="Joshua Staley" userId="b6faf5a5dfb85381" providerId="LiveId" clId="{6AD0B1ED-D99C-4C75-9CBB-4FC94497C71A}" dt="2020-07-06T22:37:56.829" v="1186" actId="1076"/>
          <ac:picMkLst>
            <pc:docMk/>
            <pc:sldMk cId="2951947655" sldId="260"/>
            <ac:picMk id="6" creationId="{502B7CD2-71CE-4788-84D4-1E8774FA1DA6}"/>
          </ac:picMkLst>
        </pc:picChg>
        <pc:picChg chg="add mod">
          <ac:chgData name="Joshua Staley" userId="b6faf5a5dfb85381" providerId="LiveId" clId="{6AD0B1ED-D99C-4C75-9CBB-4FC94497C71A}" dt="2020-07-06T22:37:56.829" v="1186" actId="1076"/>
          <ac:picMkLst>
            <pc:docMk/>
            <pc:sldMk cId="2951947655" sldId="260"/>
            <ac:picMk id="10" creationId="{DD0BAD39-3E97-475F-9928-707DF578881D}"/>
          </ac:picMkLst>
        </pc:picChg>
      </pc:sldChg>
      <pc:sldChg chg="modSp mod">
        <pc:chgData name="Joshua Staley" userId="b6faf5a5dfb85381" providerId="LiveId" clId="{6AD0B1ED-D99C-4C75-9CBB-4FC94497C71A}" dt="2020-07-07T12:44:55.520" v="3269" actId="20577"/>
        <pc:sldMkLst>
          <pc:docMk/>
          <pc:sldMk cId="1334280332" sldId="261"/>
        </pc:sldMkLst>
        <pc:spChg chg="mod">
          <ac:chgData name="Joshua Staley" userId="b6faf5a5dfb85381" providerId="LiveId" clId="{6AD0B1ED-D99C-4C75-9CBB-4FC94497C71A}" dt="2020-07-07T12:44:55.520" v="3269" actId="20577"/>
          <ac:spMkLst>
            <pc:docMk/>
            <pc:sldMk cId="1334280332" sldId="261"/>
            <ac:spMk id="3" creationId="{4C0876AB-3DE4-46CC-AE38-482683E45327}"/>
          </ac:spMkLst>
        </pc:spChg>
      </pc:sldChg>
      <pc:sldChg chg="modSp mod">
        <pc:chgData name="Joshua Staley" userId="b6faf5a5dfb85381" providerId="LiveId" clId="{6AD0B1ED-D99C-4C75-9CBB-4FC94497C71A}" dt="2020-07-06T22:46:59.530" v="1565" actId="6549"/>
        <pc:sldMkLst>
          <pc:docMk/>
          <pc:sldMk cId="3497531185" sldId="262"/>
        </pc:sldMkLst>
        <pc:spChg chg="mod">
          <ac:chgData name="Joshua Staley" userId="b6faf5a5dfb85381" providerId="LiveId" clId="{6AD0B1ED-D99C-4C75-9CBB-4FC94497C71A}" dt="2020-07-06T22:46:59.530" v="1565" actId="6549"/>
          <ac:spMkLst>
            <pc:docMk/>
            <pc:sldMk cId="3497531185" sldId="262"/>
            <ac:spMk id="3" creationId="{30C4EDBF-1248-4EC5-BAA0-319932B96B30}"/>
          </ac:spMkLst>
        </pc:spChg>
      </pc:sldChg>
      <pc:sldChg chg="addSp delSp modSp mod">
        <pc:chgData name="Joshua Staley" userId="b6faf5a5dfb85381" providerId="LiveId" clId="{6AD0B1ED-D99C-4C75-9CBB-4FC94497C71A}" dt="2020-07-07T12:55:07.722" v="3348" actId="20577"/>
        <pc:sldMkLst>
          <pc:docMk/>
          <pc:sldMk cId="1284429599" sldId="263"/>
        </pc:sldMkLst>
        <pc:spChg chg="mod">
          <ac:chgData name="Joshua Staley" userId="b6faf5a5dfb85381" providerId="LiveId" clId="{6AD0B1ED-D99C-4C75-9CBB-4FC94497C71A}" dt="2020-07-07T12:55:07.722" v="3348" actId="20577"/>
          <ac:spMkLst>
            <pc:docMk/>
            <pc:sldMk cId="1284429599" sldId="263"/>
            <ac:spMk id="3" creationId="{E80ADC62-291E-4990-8DCD-AF685A67CB74}"/>
          </ac:spMkLst>
        </pc:spChg>
        <pc:picChg chg="add del mod">
          <ac:chgData name="Joshua Staley" userId="b6faf5a5dfb85381" providerId="LiveId" clId="{6AD0B1ED-D99C-4C75-9CBB-4FC94497C71A}" dt="2020-07-06T22:47:53.764" v="1571" actId="478"/>
          <ac:picMkLst>
            <pc:docMk/>
            <pc:sldMk cId="1284429599" sldId="263"/>
            <ac:picMk id="4" creationId="{40CBB7C2-4997-4017-A5D9-F08E563B9D6F}"/>
          </ac:picMkLst>
        </pc:picChg>
      </pc:sldChg>
      <pc:sldChg chg="modSp mod addCm delCm modCm">
        <pc:chgData name="Joshua Staley" userId="b6faf5a5dfb85381" providerId="LiveId" clId="{6AD0B1ED-D99C-4C75-9CBB-4FC94497C71A}" dt="2020-07-06T22:52:38.895" v="1919" actId="20577"/>
        <pc:sldMkLst>
          <pc:docMk/>
          <pc:sldMk cId="2305963662" sldId="264"/>
        </pc:sldMkLst>
        <pc:spChg chg="mod">
          <ac:chgData name="Joshua Staley" userId="b6faf5a5dfb85381" providerId="LiveId" clId="{6AD0B1ED-D99C-4C75-9CBB-4FC94497C71A}" dt="2020-07-06T22:52:38.895" v="1919" actId="20577"/>
          <ac:spMkLst>
            <pc:docMk/>
            <pc:sldMk cId="2305963662" sldId="264"/>
            <ac:spMk id="3" creationId="{7377B909-9A65-46B6-9216-F7B9CD168673}"/>
          </ac:spMkLst>
        </pc:spChg>
      </pc:sldChg>
      <pc:sldChg chg="modSp mod addCm delCm modCm">
        <pc:chgData name="Joshua Staley" userId="b6faf5a5dfb85381" providerId="LiveId" clId="{6AD0B1ED-D99C-4C75-9CBB-4FC94497C71A}" dt="2020-07-07T12:55:22.204" v="3362" actId="20577"/>
        <pc:sldMkLst>
          <pc:docMk/>
          <pc:sldMk cId="2270588837" sldId="265"/>
        </pc:sldMkLst>
        <pc:spChg chg="mod">
          <ac:chgData name="Joshua Staley" userId="b6faf5a5dfb85381" providerId="LiveId" clId="{6AD0B1ED-D99C-4C75-9CBB-4FC94497C71A}" dt="2020-07-07T12:55:22.204" v="3362" actId="20577"/>
          <ac:spMkLst>
            <pc:docMk/>
            <pc:sldMk cId="2270588837" sldId="265"/>
            <ac:spMk id="3" creationId="{CAC8D73F-1F35-46D6-84B4-BF7020C29498}"/>
          </ac:spMkLst>
        </pc:spChg>
      </pc:sldChg>
      <pc:sldChg chg="modSp mod">
        <pc:chgData name="Joshua Staley" userId="b6faf5a5dfb85381" providerId="LiveId" clId="{6AD0B1ED-D99C-4C75-9CBB-4FC94497C71A}" dt="2020-07-06T22:58:38.839" v="2771" actId="27636"/>
        <pc:sldMkLst>
          <pc:docMk/>
          <pc:sldMk cId="3291206645" sldId="266"/>
        </pc:sldMkLst>
        <pc:spChg chg="mod">
          <ac:chgData name="Joshua Staley" userId="b6faf5a5dfb85381" providerId="LiveId" clId="{6AD0B1ED-D99C-4C75-9CBB-4FC94497C71A}" dt="2020-07-06T22:58:38.839" v="2771" actId="27636"/>
          <ac:spMkLst>
            <pc:docMk/>
            <pc:sldMk cId="3291206645" sldId="266"/>
            <ac:spMk id="3" creationId="{D3FF0272-D24C-4A02-AD4B-DD803B771711}"/>
          </ac:spMkLst>
        </pc:spChg>
      </pc:sldChg>
      <pc:sldChg chg="modSp mod">
        <pc:chgData name="Joshua Staley" userId="b6faf5a5dfb85381" providerId="LiveId" clId="{6AD0B1ED-D99C-4C75-9CBB-4FC94497C71A}" dt="2020-07-06T23:00:24.527" v="2871" actId="20577"/>
        <pc:sldMkLst>
          <pc:docMk/>
          <pc:sldMk cId="3248806914" sldId="267"/>
        </pc:sldMkLst>
        <pc:spChg chg="mod">
          <ac:chgData name="Joshua Staley" userId="b6faf5a5dfb85381" providerId="LiveId" clId="{6AD0B1ED-D99C-4C75-9CBB-4FC94497C71A}" dt="2020-07-06T23:00:24.527" v="2871" actId="20577"/>
          <ac:spMkLst>
            <pc:docMk/>
            <pc:sldMk cId="3248806914" sldId="267"/>
            <ac:spMk id="3" creationId="{C4128070-5892-462D-AFF3-7D01B5702157}"/>
          </ac:spMkLst>
        </pc:spChg>
      </pc:sldChg>
      <pc:sldChg chg="modSp mod addCm delCm modCm">
        <pc:chgData name="Joshua Staley" userId="b6faf5a5dfb85381" providerId="LiveId" clId="{6AD0B1ED-D99C-4C75-9CBB-4FC94497C71A}" dt="2020-07-06T23:02:18.727" v="3012" actId="20577"/>
        <pc:sldMkLst>
          <pc:docMk/>
          <pc:sldMk cId="3290041062" sldId="268"/>
        </pc:sldMkLst>
        <pc:spChg chg="mod">
          <ac:chgData name="Joshua Staley" userId="b6faf5a5dfb85381" providerId="LiveId" clId="{6AD0B1ED-D99C-4C75-9CBB-4FC94497C71A}" dt="2020-07-06T23:02:18.727" v="3012" actId="20577"/>
          <ac:spMkLst>
            <pc:docMk/>
            <pc:sldMk cId="3290041062" sldId="268"/>
            <ac:spMk id="3" creationId="{6B32581B-574A-4712-BB3F-7D6E299A71F5}"/>
          </ac:spMkLst>
        </pc:spChg>
      </pc:sldChg>
      <pc:sldChg chg="modSp mod">
        <pc:chgData name="Joshua Staley" userId="b6faf5a5dfb85381" providerId="LiveId" clId="{6AD0B1ED-D99C-4C75-9CBB-4FC94497C71A}" dt="2020-07-06T23:02:34.620" v="3014" actId="12385"/>
        <pc:sldMkLst>
          <pc:docMk/>
          <pc:sldMk cId="1262162583" sldId="269"/>
        </pc:sldMkLst>
        <pc:graphicFrameChg chg="modGraphic">
          <ac:chgData name="Joshua Staley" userId="b6faf5a5dfb85381" providerId="LiveId" clId="{6AD0B1ED-D99C-4C75-9CBB-4FC94497C71A}" dt="2020-07-06T23:02:30.469" v="3013" actId="12385"/>
          <ac:graphicFrameMkLst>
            <pc:docMk/>
            <pc:sldMk cId="1262162583" sldId="269"/>
            <ac:graphicFrameMk id="5" creationId="{AA9E96BE-2FC2-4253-A13B-3D48E0368D0F}"/>
          </ac:graphicFrameMkLst>
        </pc:graphicFrameChg>
        <pc:graphicFrameChg chg="modGraphic">
          <ac:chgData name="Joshua Staley" userId="b6faf5a5dfb85381" providerId="LiveId" clId="{6AD0B1ED-D99C-4C75-9CBB-4FC94497C71A}" dt="2020-07-06T23:02:34.620" v="3014" actId="12385"/>
          <ac:graphicFrameMkLst>
            <pc:docMk/>
            <pc:sldMk cId="1262162583" sldId="269"/>
            <ac:graphicFrameMk id="6" creationId="{D94AC7EF-0E61-4133-B29C-FB6B6A00B9A1}"/>
          </ac:graphicFrameMkLst>
        </pc:graphicFrameChg>
        <pc:graphicFrameChg chg="modGraphic">
          <ac:chgData name="Joshua Staley" userId="b6faf5a5dfb85381" providerId="LiveId" clId="{6AD0B1ED-D99C-4C75-9CBB-4FC94497C71A}" dt="2020-07-06T22:04:26.077" v="280" actId="20577"/>
          <ac:graphicFrameMkLst>
            <pc:docMk/>
            <pc:sldMk cId="1262162583" sldId="269"/>
            <ac:graphicFrameMk id="21" creationId="{62FB08C2-0708-4E0A-A17D-5A69780CB891}"/>
          </ac:graphicFrameMkLst>
        </pc:graphicFrameChg>
      </pc:sldChg>
      <pc:sldChg chg="addSp delSp modSp add mod">
        <pc:chgData name="Joshua Staley" userId="b6faf5a5dfb85381" providerId="LiveId" clId="{6AD0B1ED-D99C-4C75-9CBB-4FC94497C71A}" dt="2020-07-06T22:39:51.293" v="1218" actId="14100"/>
        <pc:sldMkLst>
          <pc:docMk/>
          <pc:sldMk cId="3262697635" sldId="272"/>
        </pc:sldMkLst>
        <pc:spChg chg="mod">
          <ac:chgData name="Joshua Staley" userId="b6faf5a5dfb85381" providerId="LiveId" clId="{6AD0B1ED-D99C-4C75-9CBB-4FC94497C71A}" dt="2020-07-06T22:35:28.352" v="1122" actId="20577"/>
          <ac:spMkLst>
            <pc:docMk/>
            <pc:sldMk cId="3262697635" sldId="272"/>
            <ac:spMk id="2" creationId="{A36E1435-882D-4A74-8DC9-E184E7ECF5E5}"/>
          </ac:spMkLst>
        </pc:spChg>
        <pc:spChg chg="mod">
          <ac:chgData name="Joshua Staley" userId="b6faf5a5dfb85381" providerId="LiveId" clId="{6AD0B1ED-D99C-4C75-9CBB-4FC94497C71A}" dt="2020-07-06T22:39:51.293" v="1218" actId="14100"/>
          <ac:spMkLst>
            <pc:docMk/>
            <pc:sldMk cId="3262697635" sldId="272"/>
            <ac:spMk id="3" creationId="{C28F22C2-B0CA-44A7-8915-531845144298}"/>
          </ac:spMkLst>
        </pc:spChg>
        <pc:picChg chg="add del mod">
          <ac:chgData name="Joshua Staley" userId="b6faf5a5dfb85381" providerId="LiveId" clId="{6AD0B1ED-D99C-4C75-9CBB-4FC94497C71A}" dt="2020-07-06T22:39:26.850" v="1212" actId="478"/>
          <ac:picMkLst>
            <pc:docMk/>
            <pc:sldMk cId="3262697635" sldId="272"/>
            <ac:picMk id="4" creationId="{74DFE914-5AE5-4CB5-9D0B-2A2B99FD620D}"/>
          </ac:picMkLst>
        </pc:picChg>
        <pc:picChg chg="del">
          <ac:chgData name="Joshua Staley" userId="b6faf5a5dfb85381" providerId="LiveId" clId="{6AD0B1ED-D99C-4C75-9CBB-4FC94497C71A}" dt="2020-07-06T22:36:42.924" v="1170" actId="478"/>
          <ac:picMkLst>
            <pc:docMk/>
            <pc:sldMk cId="3262697635" sldId="272"/>
            <ac:picMk id="5" creationId="{C019BB79-B332-4D65-84C5-868B4705B75F}"/>
          </ac:picMkLst>
        </pc:picChg>
        <pc:picChg chg="del">
          <ac:chgData name="Joshua Staley" userId="b6faf5a5dfb85381" providerId="LiveId" clId="{6AD0B1ED-D99C-4C75-9CBB-4FC94497C71A}" dt="2020-07-06T22:35:31.128" v="1123" actId="478"/>
          <ac:picMkLst>
            <pc:docMk/>
            <pc:sldMk cId="3262697635" sldId="272"/>
            <ac:picMk id="6" creationId="{502B7CD2-71CE-4788-84D4-1E8774FA1DA6}"/>
          </ac:picMkLst>
        </pc:picChg>
        <pc:picChg chg="add mod">
          <ac:chgData name="Joshua Staley" userId="b6faf5a5dfb85381" providerId="LiveId" clId="{6AD0B1ED-D99C-4C75-9CBB-4FC94497C71A}" dt="2020-07-06T22:39:47.514" v="1217" actId="1076"/>
          <ac:picMkLst>
            <pc:docMk/>
            <pc:sldMk cId="3262697635" sldId="272"/>
            <ac:picMk id="10" creationId="{F32BA1EF-E57A-4B3F-BE0C-80FDA31D4509}"/>
          </ac:picMkLst>
        </pc:picChg>
      </pc:sldChg>
    </pc:docChg>
  </pc:docChgLst>
  <pc:docChgLst>
    <pc:chgData name="Joshua Staley" userId="4929652b-b869-498d-a3f7-5dda6f8c7ec9" providerId="ADAL" clId="{AB6ACB4F-020F-461F-B5AE-06F788298215}"/>
    <pc:docChg chg="undo custSel addSld delSld modSld">
      <pc:chgData name="Joshua Staley" userId="4929652b-b869-498d-a3f7-5dda6f8c7ec9" providerId="ADAL" clId="{AB6ACB4F-020F-461F-B5AE-06F788298215}" dt="2022-04-20T13:28:58.741" v="105" actId="20577"/>
      <pc:docMkLst>
        <pc:docMk/>
      </pc:docMkLst>
      <pc:sldChg chg="modSp del mod">
        <pc:chgData name="Joshua Staley" userId="4929652b-b869-498d-a3f7-5dda6f8c7ec9" providerId="ADAL" clId="{AB6ACB4F-020F-461F-B5AE-06F788298215}" dt="2022-04-20T13:27:44.298" v="59" actId="2696"/>
        <pc:sldMkLst>
          <pc:docMk/>
          <pc:sldMk cId="1965810075" sldId="256"/>
        </pc:sldMkLst>
        <pc:spChg chg="mod">
          <ac:chgData name="Joshua Staley" userId="4929652b-b869-498d-a3f7-5dda6f8c7ec9" providerId="ADAL" clId="{AB6ACB4F-020F-461F-B5AE-06F788298215}" dt="2022-04-20T13:26:31.710" v="39" actId="1036"/>
          <ac:spMkLst>
            <pc:docMk/>
            <pc:sldMk cId="1965810075" sldId="256"/>
            <ac:spMk id="2" creationId="{E83B06DD-259C-4024-915E-1A887FA656E9}"/>
          </ac:spMkLst>
        </pc:spChg>
        <pc:spChg chg="mod">
          <ac:chgData name="Joshua Staley" userId="4929652b-b869-498d-a3f7-5dda6f8c7ec9" providerId="ADAL" clId="{AB6ACB4F-020F-461F-B5AE-06F788298215}" dt="2022-04-20T13:26:20.917" v="16" actId="6549"/>
          <ac:spMkLst>
            <pc:docMk/>
            <pc:sldMk cId="1965810075" sldId="256"/>
            <ac:spMk id="3" creationId="{D05E31B0-CAB9-4AFE-AA9B-2C2E41C0A73F}"/>
          </ac:spMkLst>
        </pc:spChg>
      </pc:sldChg>
      <pc:sldChg chg="addSp delSp modSp mod setBg setClrOvrMap">
        <pc:chgData name="Joshua Staley" userId="4929652b-b869-498d-a3f7-5dda6f8c7ec9" providerId="ADAL" clId="{AB6ACB4F-020F-461F-B5AE-06F788298215}" dt="2022-04-20T13:27:54.167" v="60" actId="26606"/>
        <pc:sldMkLst>
          <pc:docMk/>
          <pc:sldMk cId="2417525299" sldId="257"/>
        </pc:sldMkLst>
        <pc:spChg chg="mod">
          <ac:chgData name="Joshua Staley" userId="4929652b-b869-498d-a3f7-5dda6f8c7ec9" providerId="ADAL" clId="{AB6ACB4F-020F-461F-B5AE-06F788298215}" dt="2022-04-20T13:27:54.167" v="60" actId="26606"/>
          <ac:spMkLst>
            <pc:docMk/>
            <pc:sldMk cId="2417525299" sldId="257"/>
            <ac:spMk id="2" creationId="{A9431B11-EE32-4317-B83A-E084BA7B8B39}"/>
          </ac:spMkLst>
        </pc:spChg>
        <pc:spChg chg="mod">
          <ac:chgData name="Joshua Staley" userId="4929652b-b869-498d-a3f7-5dda6f8c7ec9" providerId="ADAL" clId="{AB6ACB4F-020F-461F-B5AE-06F788298215}" dt="2022-04-20T13:27:54.167" v="60" actId="26606"/>
          <ac:spMkLst>
            <pc:docMk/>
            <pc:sldMk cId="2417525299" sldId="257"/>
            <ac:spMk id="3" creationId="{D0330EF9-D49A-4728-B6CE-056A91EC11D6}"/>
          </ac:spMkLst>
        </pc:spChg>
        <pc:spChg chg="del">
          <ac:chgData name="Joshua Staley" userId="4929652b-b869-498d-a3f7-5dda6f8c7ec9" providerId="ADAL" clId="{AB6ACB4F-020F-461F-B5AE-06F788298215}" dt="2022-04-20T13:27:54.167" v="60" actId="26606"/>
          <ac:spMkLst>
            <pc:docMk/>
            <pc:sldMk cId="2417525299" sldId="257"/>
            <ac:spMk id="8" creationId="{827B839B-9ADE-406B-8590-F1CAEDED45A1}"/>
          </ac:spMkLst>
        </pc:spChg>
        <pc:spChg chg="del">
          <ac:chgData name="Joshua Staley" userId="4929652b-b869-498d-a3f7-5dda6f8c7ec9" providerId="ADAL" clId="{AB6ACB4F-020F-461F-B5AE-06F788298215}" dt="2022-04-20T13:27:54.167" v="60" actId="26606"/>
          <ac:spMkLst>
            <pc:docMk/>
            <pc:sldMk cId="2417525299" sldId="257"/>
            <ac:spMk id="10" creationId="{CFE45BF0-46DB-408C-B5F7-7B11716805D4}"/>
          </ac:spMkLst>
        </pc:spChg>
        <pc:spChg chg="del">
          <ac:chgData name="Joshua Staley" userId="4929652b-b869-498d-a3f7-5dda6f8c7ec9" providerId="ADAL" clId="{AB6ACB4F-020F-461F-B5AE-06F788298215}" dt="2022-04-20T13:27:54.167" v="60" actId="26606"/>
          <ac:spMkLst>
            <pc:docMk/>
            <pc:sldMk cId="2417525299" sldId="257"/>
            <ac:spMk id="12" creationId="{2AEBC8F2-97B1-41B4-93F1-2D289E197FBA}"/>
          </ac:spMkLst>
        </pc:spChg>
        <pc:spChg chg="del">
          <ac:chgData name="Joshua Staley" userId="4929652b-b869-498d-a3f7-5dda6f8c7ec9" providerId="ADAL" clId="{AB6ACB4F-020F-461F-B5AE-06F788298215}" dt="2022-04-20T13:27:54.167" v="60" actId="26606"/>
          <ac:spMkLst>
            <pc:docMk/>
            <pc:sldMk cId="2417525299" sldId="257"/>
            <ac:spMk id="14" creationId="{472E3A19-F5D5-48FC-BB9C-48C2F68F598B}"/>
          </ac:spMkLst>
        </pc:spChg>
        <pc:spChg chg="del">
          <ac:chgData name="Joshua Staley" userId="4929652b-b869-498d-a3f7-5dda6f8c7ec9" providerId="ADAL" clId="{AB6ACB4F-020F-461F-B5AE-06F788298215}" dt="2022-04-20T13:27:54.167" v="60" actId="26606"/>
          <ac:spMkLst>
            <pc:docMk/>
            <pc:sldMk cId="2417525299" sldId="257"/>
            <ac:spMk id="16" creationId="{7A62E32F-BB65-43A8-8EB5-92346890E549}"/>
          </ac:spMkLst>
        </pc:spChg>
        <pc:spChg chg="del">
          <ac:chgData name="Joshua Staley" userId="4929652b-b869-498d-a3f7-5dda6f8c7ec9" providerId="ADAL" clId="{AB6ACB4F-020F-461F-B5AE-06F788298215}" dt="2022-04-20T13:27:54.167" v="60" actId="26606"/>
          <ac:spMkLst>
            <pc:docMk/>
            <pc:sldMk cId="2417525299" sldId="257"/>
            <ac:spMk id="18" creationId="{14E91B64-9FCC-451E-AFB4-A827D6329367}"/>
          </ac:spMkLst>
        </pc:spChg>
        <pc:spChg chg="add">
          <ac:chgData name="Joshua Staley" userId="4929652b-b869-498d-a3f7-5dda6f8c7ec9" providerId="ADAL" clId="{AB6ACB4F-020F-461F-B5AE-06F788298215}" dt="2022-04-20T13:27:54.167" v="60" actId="26606"/>
          <ac:spMkLst>
            <pc:docMk/>
            <pc:sldMk cId="2417525299" sldId="257"/>
            <ac:spMk id="23" creationId="{DFF2AC85-FAA0-4844-813F-83C04D7382E2}"/>
          </ac:spMkLst>
        </pc:spChg>
        <pc:spChg chg="add">
          <ac:chgData name="Joshua Staley" userId="4929652b-b869-498d-a3f7-5dda6f8c7ec9" providerId="ADAL" clId="{AB6ACB4F-020F-461F-B5AE-06F788298215}" dt="2022-04-20T13:27:54.167" v="60" actId="26606"/>
          <ac:spMkLst>
            <pc:docMk/>
            <pc:sldMk cId="2417525299" sldId="257"/>
            <ac:spMk id="25" creationId="{89CC0F1E-BAA2-47B1-8F83-7ECB9FD9E009}"/>
          </ac:spMkLst>
        </pc:spChg>
      </pc:sldChg>
      <pc:sldChg chg="del">
        <pc:chgData name="Joshua Staley" userId="4929652b-b869-498d-a3f7-5dda6f8c7ec9" providerId="ADAL" clId="{AB6ACB4F-020F-461F-B5AE-06F788298215}" dt="2022-04-20T13:25:59.272" v="0" actId="47"/>
        <pc:sldMkLst>
          <pc:docMk/>
          <pc:sldMk cId="4055636137" sldId="258"/>
        </pc:sldMkLst>
      </pc:sldChg>
      <pc:sldChg chg="addSp delSp modSp mod">
        <pc:chgData name="Joshua Staley" userId="4929652b-b869-498d-a3f7-5dda6f8c7ec9" providerId="ADAL" clId="{AB6ACB4F-020F-461F-B5AE-06F788298215}" dt="2022-04-20T13:28:58.741" v="105" actId="20577"/>
        <pc:sldMkLst>
          <pc:docMk/>
          <pc:sldMk cId="3350009191" sldId="259"/>
        </pc:sldMkLst>
        <pc:spChg chg="mod">
          <ac:chgData name="Joshua Staley" userId="4929652b-b869-498d-a3f7-5dda6f8c7ec9" providerId="ADAL" clId="{AB6ACB4F-020F-461F-B5AE-06F788298215}" dt="2022-04-20T13:28:00.127" v="61" actId="26606"/>
          <ac:spMkLst>
            <pc:docMk/>
            <pc:sldMk cId="3350009191" sldId="259"/>
            <ac:spMk id="2" creationId="{70AAB3D0-6AD5-42D3-9431-EA9762879C49}"/>
          </ac:spMkLst>
        </pc:spChg>
        <pc:spChg chg="mod">
          <ac:chgData name="Joshua Staley" userId="4929652b-b869-498d-a3f7-5dda6f8c7ec9" providerId="ADAL" clId="{AB6ACB4F-020F-461F-B5AE-06F788298215}" dt="2022-04-20T13:28:58.741" v="105" actId="20577"/>
          <ac:spMkLst>
            <pc:docMk/>
            <pc:sldMk cId="3350009191" sldId="259"/>
            <ac:spMk id="7" creationId="{A8502F40-4B35-4B96-B4CF-1A9F038059A6}"/>
          </ac:spMkLst>
        </pc:spChg>
        <pc:spChg chg="del">
          <ac:chgData name="Joshua Staley" userId="4929652b-b869-498d-a3f7-5dda6f8c7ec9" providerId="ADAL" clId="{AB6ACB4F-020F-461F-B5AE-06F788298215}" dt="2022-04-20T13:28:00.127" v="61" actId="26606"/>
          <ac:spMkLst>
            <pc:docMk/>
            <pc:sldMk cId="3350009191" sldId="259"/>
            <ac:spMk id="12" creationId="{84ECDE7A-6944-466D-8FFE-149A29BA6BAE}"/>
          </ac:spMkLst>
        </pc:spChg>
        <pc:spChg chg="del">
          <ac:chgData name="Joshua Staley" userId="4929652b-b869-498d-a3f7-5dda6f8c7ec9" providerId="ADAL" clId="{AB6ACB4F-020F-461F-B5AE-06F788298215}" dt="2022-04-20T13:28:00.127" v="61" actId="26606"/>
          <ac:spMkLst>
            <pc:docMk/>
            <pc:sldMk cId="3350009191" sldId="259"/>
            <ac:spMk id="14" creationId="{B3420082-9415-44EC-802E-C77D71D59C57}"/>
          </ac:spMkLst>
        </pc:spChg>
        <pc:spChg chg="del">
          <ac:chgData name="Joshua Staley" userId="4929652b-b869-498d-a3f7-5dda6f8c7ec9" providerId="ADAL" clId="{AB6ACB4F-020F-461F-B5AE-06F788298215}" dt="2022-04-20T13:28:00.127" v="61" actId="26606"/>
          <ac:spMkLst>
            <pc:docMk/>
            <pc:sldMk cId="3350009191" sldId="259"/>
            <ac:spMk id="16" creationId="{55A52C45-1FCB-4636-A80F-2849B8226C01}"/>
          </ac:spMkLst>
        </pc:spChg>
        <pc:spChg chg="del">
          <ac:chgData name="Joshua Staley" userId="4929652b-b869-498d-a3f7-5dda6f8c7ec9" providerId="ADAL" clId="{AB6ACB4F-020F-461F-B5AE-06F788298215}" dt="2022-04-20T13:28:00.127" v="61" actId="26606"/>
          <ac:spMkLst>
            <pc:docMk/>
            <pc:sldMk cId="3350009191" sldId="259"/>
            <ac:spMk id="18" creationId="{768EB4DD-3704-43AD-92B3-C4E0C6EA92CB}"/>
          </ac:spMkLst>
        </pc:spChg>
        <pc:spChg chg="add">
          <ac:chgData name="Joshua Staley" userId="4929652b-b869-498d-a3f7-5dda6f8c7ec9" providerId="ADAL" clId="{AB6ACB4F-020F-461F-B5AE-06F788298215}" dt="2022-04-20T13:28:00.127" v="61" actId="26606"/>
          <ac:spMkLst>
            <pc:docMk/>
            <pc:sldMk cId="3350009191" sldId="259"/>
            <ac:spMk id="23" creationId="{FF9B822F-893E-44C8-963C-64F50ACECBB2}"/>
          </ac:spMkLst>
        </pc:spChg>
        <pc:spChg chg="add">
          <ac:chgData name="Joshua Staley" userId="4929652b-b869-498d-a3f7-5dda6f8c7ec9" providerId="ADAL" clId="{AB6ACB4F-020F-461F-B5AE-06F788298215}" dt="2022-04-20T13:28:00.127" v="61" actId="26606"/>
          <ac:spMkLst>
            <pc:docMk/>
            <pc:sldMk cId="3350009191" sldId="259"/>
            <ac:spMk id="25" creationId="{EBF87945-A001-489F-9D9B-7D9435F0B9CA}"/>
          </ac:spMkLst>
        </pc:spChg>
        <pc:picChg chg="mod">
          <ac:chgData name="Joshua Staley" userId="4929652b-b869-498d-a3f7-5dda6f8c7ec9" providerId="ADAL" clId="{AB6ACB4F-020F-461F-B5AE-06F788298215}" dt="2022-04-20T13:28:00.127" v="61" actId="26606"/>
          <ac:picMkLst>
            <pc:docMk/>
            <pc:sldMk cId="3350009191" sldId="259"/>
            <ac:picMk id="5" creationId="{4141DA71-11B4-4CDF-A87A-13CE70B2F2E1}"/>
          </ac:picMkLst>
        </pc:picChg>
      </pc:sldChg>
      <pc:sldChg chg="addSp delSp modSp new mod setBg modClrScheme addAnim setClrOvrMap chgLayout">
        <pc:chgData name="Joshua Staley" userId="4929652b-b869-498d-a3f7-5dda6f8c7ec9" providerId="ADAL" clId="{AB6ACB4F-020F-461F-B5AE-06F788298215}" dt="2022-04-20T13:27:38.093" v="58"/>
        <pc:sldMkLst>
          <pc:docMk/>
          <pc:sldMk cId="2940614334" sldId="273"/>
        </pc:sldMkLst>
        <pc:spChg chg="del mod ord">
          <ac:chgData name="Joshua Staley" userId="4929652b-b869-498d-a3f7-5dda6f8c7ec9" providerId="ADAL" clId="{AB6ACB4F-020F-461F-B5AE-06F788298215}" dt="2022-04-20T13:26:56.819" v="41" actId="700"/>
          <ac:spMkLst>
            <pc:docMk/>
            <pc:sldMk cId="2940614334" sldId="273"/>
            <ac:spMk id="2" creationId="{780FDD2E-E57B-56E6-6775-70A1FD69F1A3}"/>
          </ac:spMkLst>
        </pc:spChg>
        <pc:spChg chg="del mod ord">
          <ac:chgData name="Joshua Staley" userId="4929652b-b869-498d-a3f7-5dda6f8c7ec9" providerId="ADAL" clId="{AB6ACB4F-020F-461F-B5AE-06F788298215}" dt="2022-04-20T13:26:56.819" v="41" actId="700"/>
          <ac:spMkLst>
            <pc:docMk/>
            <pc:sldMk cId="2940614334" sldId="273"/>
            <ac:spMk id="3" creationId="{FB0A65D3-65A3-FF88-064E-4E79F4605111}"/>
          </ac:spMkLst>
        </pc:spChg>
        <pc:spChg chg="add del mod ord">
          <ac:chgData name="Joshua Staley" userId="4929652b-b869-498d-a3f7-5dda6f8c7ec9" providerId="ADAL" clId="{AB6ACB4F-020F-461F-B5AE-06F788298215}" dt="2022-04-20T13:27:38.093" v="56" actId="26606"/>
          <ac:spMkLst>
            <pc:docMk/>
            <pc:sldMk cId="2940614334" sldId="273"/>
            <ac:spMk id="4" creationId="{67585071-A4F4-C7A8-2C11-B58F1B81D822}"/>
          </ac:spMkLst>
        </pc:spChg>
        <pc:spChg chg="add del mod ord">
          <ac:chgData name="Joshua Staley" userId="4929652b-b869-498d-a3f7-5dda6f8c7ec9" providerId="ADAL" clId="{AB6ACB4F-020F-461F-B5AE-06F788298215}" dt="2022-04-20T13:27:38.093" v="56" actId="26606"/>
          <ac:spMkLst>
            <pc:docMk/>
            <pc:sldMk cId="2940614334" sldId="273"/>
            <ac:spMk id="5" creationId="{2430B2FD-BE3D-D7B5-5BF0-FBA790EADDB4}"/>
          </ac:spMkLst>
        </pc:spChg>
        <pc:spChg chg="add del mod">
          <ac:chgData name="Joshua Staley" userId="4929652b-b869-498d-a3f7-5dda6f8c7ec9" providerId="ADAL" clId="{AB6ACB4F-020F-461F-B5AE-06F788298215}" dt="2022-04-20T13:27:11.571" v="49"/>
          <ac:spMkLst>
            <pc:docMk/>
            <pc:sldMk cId="2940614334" sldId="273"/>
            <ac:spMk id="6" creationId="{1026A8BF-B239-CE9F-011C-B02D3D80C526}"/>
          </ac:spMkLst>
        </pc:spChg>
        <pc:spChg chg="add del mod">
          <ac:chgData name="Joshua Staley" userId="4929652b-b869-498d-a3f7-5dda6f8c7ec9" providerId="ADAL" clId="{AB6ACB4F-020F-461F-B5AE-06F788298215}" dt="2022-04-20T13:27:11.571" v="49"/>
          <ac:spMkLst>
            <pc:docMk/>
            <pc:sldMk cId="2940614334" sldId="273"/>
            <ac:spMk id="7" creationId="{9984E3F7-1362-4D1E-24F0-F925EF5FAD40}"/>
          </ac:spMkLst>
        </pc:spChg>
        <pc:spChg chg="add">
          <ac:chgData name="Joshua Staley" userId="4929652b-b869-498d-a3f7-5dda6f8c7ec9" providerId="ADAL" clId="{AB6ACB4F-020F-461F-B5AE-06F788298215}" dt="2022-04-20T13:27:38.093" v="56" actId="26606"/>
          <ac:spMkLst>
            <pc:docMk/>
            <pc:sldMk cId="2940614334" sldId="273"/>
            <ac:spMk id="11" creationId="{E49CC64F-7275-4E33-961B-0C5CDC439875}"/>
          </ac:spMkLst>
        </pc:spChg>
        <pc:picChg chg="add">
          <ac:chgData name="Joshua Staley" userId="4929652b-b869-498d-a3f7-5dda6f8c7ec9" providerId="ADAL" clId="{AB6ACB4F-020F-461F-B5AE-06F788298215}" dt="2022-04-20T13:27:38.093" v="56" actId="26606"/>
          <ac:picMkLst>
            <pc:docMk/>
            <pc:sldMk cId="2940614334" sldId="273"/>
            <ac:picMk id="8" creationId="{62507D9B-FA1B-A4E5-0C7A-CB8CB24E9C6F}"/>
          </ac:picMkLst>
        </pc:picChg>
      </pc:sldChg>
    </pc:docChg>
  </pc:docChgLst>
  <pc:docChgLst>
    <pc:chgData name="Joshua Staley" userId="4929652b-b869-498d-a3f7-5dda6f8c7ec9" providerId="ADAL" clId="{18F21929-E0A3-4F64-A8C7-0B39315E168B}"/>
    <pc:docChg chg="modSld">
      <pc:chgData name="Joshua Staley" userId="4929652b-b869-498d-a3f7-5dda6f8c7ec9" providerId="ADAL" clId="{18F21929-E0A3-4F64-A8C7-0B39315E168B}" dt="2021-01-13T15:30:36.224" v="3" actId="20577"/>
      <pc:docMkLst>
        <pc:docMk/>
      </pc:docMkLst>
      <pc:sldChg chg="modSp mod">
        <pc:chgData name="Joshua Staley" userId="4929652b-b869-498d-a3f7-5dda6f8c7ec9" providerId="ADAL" clId="{18F21929-E0A3-4F64-A8C7-0B39315E168B}" dt="2021-01-13T15:30:36.224" v="3" actId="20577"/>
        <pc:sldMkLst>
          <pc:docMk/>
          <pc:sldMk cId="3350009191" sldId="259"/>
        </pc:sldMkLst>
        <pc:spChg chg="mod">
          <ac:chgData name="Joshua Staley" userId="4929652b-b869-498d-a3f7-5dda6f8c7ec9" providerId="ADAL" clId="{18F21929-E0A3-4F64-A8C7-0B39315E168B}" dt="2021-01-13T15:30:36.224" v="3" actId="20577"/>
          <ac:spMkLst>
            <pc:docMk/>
            <pc:sldMk cId="3350009191" sldId="259"/>
            <ac:spMk id="7" creationId="{A8502F40-4B35-4B96-B4CF-1A9F038059A6}"/>
          </ac:spMkLst>
        </pc:spChg>
      </pc:sldChg>
    </pc:docChg>
  </pc:docChgLst>
  <pc:docChgLst>
    <pc:chgData name="Joshua Staley" userId="4929652b-b869-498d-a3f7-5dda6f8c7ec9" providerId="ADAL" clId="{1C0414D6-5A15-4C1F-9E73-E17EAC53EE5C}"/>
    <pc:docChg chg="custSel modSld">
      <pc:chgData name="Joshua Staley" userId="4929652b-b869-498d-a3f7-5dda6f8c7ec9" providerId="ADAL" clId="{1C0414D6-5A15-4C1F-9E73-E17EAC53EE5C}" dt="2022-11-03T14:33:33.017" v="242" actId="20577"/>
      <pc:docMkLst>
        <pc:docMk/>
      </pc:docMkLst>
      <pc:sldChg chg="modSp mod">
        <pc:chgData name="Joshua Staley" userId="4929652b-b869-498d-a3f7-5dda6f8c7ec9" providerId="ADAL" clId="{1C0414D6-5A15-4C1F-9E73-E17EAC53EE5C}" dt="2022-11-03T14:32:37.930" v="228" actId="6549"/>
        <pc:sldMkLst>
          <pc:docMk/>
          <pc:sldMk cId="2417525299" sldId="257"/>
        </pc:sldMkLst>
        <pc:spChg chg="mod">
          <ac:chgData name="Joshua Staley" userId="4929652b-b869-498d-a3f7-5dda6f8c7ec9" providerId="ADAL" clId="{1C0414D6-5A15-4C1F-9E73-E17EAC53EE5C}" dt="2022-11-03T14:32:37.930" v="228" actId="6549"/>
          <ac:spMkLst>
            <pc:docMk/>
            <pc:sldMk cId="2417525299" sldId="257"/>
            <ac:spMk id="3" creationId="{D0330EF9-D49A-4728-B6CE-056A91EC11D6}"/>
          </ac:spMkLst>
        </pc:spChg>
      </pc:sldChg>
      <pc:sldChg chg="addSp delSp modSp mod">
        <pc:chgData name="Joshua Staley" userId="4929652b-b869-498d-a3f7-5dda6f8c7ec9" providerId="ADAL" clId="{1C0414D6-5A15-4C1F-9E73-E17EAC53EE5C}" dt="2022-11-03T14:32:54.956" v="239" actId="20577"/>
        <pc:sldMkLst>
          <pc:docMk/>
          <pc:sldMk cId="3350009191" sldId="259"/>
        </pc:sldMkLst>
        <pc:spChg chg="mod">
          <ac:chgData name="Joshua Staley" userId="4929652b-b869-498d-a3f7-5dda6f8c7ec9" providerId="ADAL" clId="{1C0414D6-5A15-4C1F-9E73-E17EAC53EE5C}" dt="2022-11-03T14:32:54.956" v="239" actId="20577"/>
          <ac:spMkLst>
            <pc:docMk/>
            <pc:sldMk cId="3350009191" sldId="259"/>
            <ac:spMk id="2" creationId="{70AAB3D0-6AD5-42D3-9431-EA9762879C49}"/>
          </ac:spMkLst>
        </pc:spChg>
        <pc:spChg chg="add del mod">
          <ac:chgData name="Joshua Staley" userId="4929652b-b869-498d-a3f7-5dda6f8c7ec9" providerId="ADAL" clId="{1C0414D6-5A15-4C1F-9E73-E17EAC53EE5C}" dt="2022-11-03T14:31:26.033" v="179" actId="478"/>
          <ac:spMkLst>
            <pc:docMk/>
            <pc:sldMk cId="3350009191" sldId="259"/>
            <ac:spMk id="4" creationId="{58BA8779-424B-89A2-C0CF-C20699A552A9}"/>
          </ac:spMkLst>
        </pc:spChg>
        <pc:spChg chg="mod">
          <ac:chgData name="Joshua Staley" userId="4929652b-b869-498d-a3f7-5dda6f8c7ec9" providerId="ADAL" clId="{1C0414D6-5A15-4C1F-9E73-E17EAC53EE5C}" dt="2022-11-03T14:31:44.166" v="203" actId="20577"/>
          <ac:spMkLst>
            <pc:docMk/>
            <pc:sldMk cId="3350009191" sldId="259"/>
            <ac:spMk id="7" creationId="{A8502F40-4B35-4B96-B4CF-1A9F038059A6}"/>
          </ac:spMkLst>
        </pc:spChg>
        <pc:picChg chg="del">
          <ac:chgData name="Joshua Staley" userId="4929652b-b869-498d-a3f7-5dda6f8c7ec9" providerId="ADAL" clId="{1C0414D6-5A15-4C1F-9E73-E17EAC53EE5C}" dt="2022-11-03T14:31:19.957" v="176" actId="478"/>
          <ac:picMkLst>
            <pc:docMk/>
            <pc:sldMk cId="3350009191" sldId="259"/>
            <ac:picMk id="5" creationId="{4141DA71-11B4-4CDF-A87A-13CE70B2F2E1}"/>
          </ac:picMkLst>
        </pc:picChg>
        <pc:picChg chg="add mod">
          <ac:chgData name="Joshua Staley" userId="4929652b-b869-498d-a3f7-5dda6f8c7ec9" providerId="ADAL" clId="{1C0414D6-5A15-4C1F-9E73-E17EAC53EE5C}" dt="2022-11-03T14:31:22.864" v="178" actId="1076"/>
          <ac:picMkLst>
            <pc:docMk/>
            <pc:sldMk cId="3350009191" sldId="259"/>
            <ac:picMk id="8" creationId="{E7D5E4E7-C264-11E2-A534-FC3A40338E23}"/>
          </ac:picMkLst>
        </pc:picChg>
      </pc:sldChg>
      <pc:sldChg chg="modSp mod">
        <pc:chgData name="Joshua Staley" userId="4929652b-b869-498d-a3f7-5dda6f8c7ec9" providerId="ADAL" clId="{1C0414D6-5A15-4C1F-9E73-E17EAC53EE5C}" dt="2022-11-03T14:28:52.377" v="108" actId="20577"/>
        <pc:sldMkLst>
          <pc:docMk/>
          <pc:sldMk cId="2951947655" sldId="260"/>
        </pc:sldMkLst>
        <pc:spChg chg="mod">
          <ac:chgData name="Joshua Staley" userId="4929652b-b869-498d-a3f7-5dda6f8c7ec9" providerId="ADAL" clId="{1C0414D6-5A15-4C1F-9E73-E17EAC53EE5C}" dt="2022-11-03T14:28:52.377" v="108" actId="20577"/>
          <ac:spMkLst>
            <pc:docMk/>
            <pc:sldMk cId="2951947655" sldId="260"/>
            <ac:spMk id="3" creationId="{C28F22C2-B0CA-44A7-8915-531845144298}"/>
          </ac:spMkLst>
        </pc:spChg>
      </pc:sldChg>
      <pc:sldChg chg="modSp mod">
        <pc:chgData name="Joshua Staley" userId="4929652b-b869-498d-a3f7-5dda6f8c7ec9" providerId="ADAL" clId="{1C0414D6-5A15-4C1F-9E73-E17EAC53EE5C}" dt="2022-11-03T14:28:07.105" v="97" actId="20577"/>
        <pc:sldMkLst>
          <pc:docMk/>
          <pc:sldMk cId="1334280332" sldId="261"/>
        </pc:sldMkLst>
        <pc:spChg chg="mod">
          <ac:chgData name="Joshua Staley" userId="4929652b-b869-498d-a3f7-5dda6f8c7ec9" providerId="ADAL" clId="{1C0414D6-5A15-4C1F-9E73-E17EAC53EE5C}" dt="2022-11-03T14:28:07.105" v="97" actId="20577"/>
          <ac:spMkLst>
            <pc:docMk/>
            <pc:sldMk cId="1334280332" sldId="261"/>
            <ac:spMk id="3" creationId="{4C0876AB-3DE4-46CC-AE38-482683E45327}"/>
          </ac:spMkLst>
        </pc:spChg>
      </pc:sldChg>
      <pc:sldChg chg="delSp modSp mod">
        <pc:chgData name="Joshua Staley" userId="4929652b-b869-498d-a3f7-5dda6f8c7ec9" providerId="ADAL" clId="{1C0414D6-5A15-4C1F-9E73-E17EAC53EE5C}" dt="2022-11-03T14:33:33.017" v="242" actId="20577"/>
        <pc:sldMkLst>
          <pc:docMk/>
          <pc:sldMk cId="3248806914" sldId="267"/>
        </pc:sldMkLst>
        <pc:spChg chg="mod">
          <ac:chgData name="Joshua Staley" userId="4929652b-b869-498d-a3f7-5dda6f8c7ec9" providerId="ADAL" clId="{1C0414D6-5A15-4C1F-9E73-E17EAC53EE5C}" dt="2022-11-03T14:33:33.017" v="242" actId="20577"/>
          <ac:spMkLst>
            <pc:docMk/>
            <pc:sldMk cId="3248806914" sldId="267"/>
            <ac:spMk id="3" creationId="{C4128070-5892-462D-AFF3-7D01B5702157}"/>
          </ac:spMkLst>
        </pc:spChg>
        <pc:picChg chg="mod">
          <ac:chgData name="Joshua Staley" userId="4929652b-b869-498d-a3f7-5dda6f8c7ec9" providerId="ADAL" clId="{1C0414D6-5A15-4C1F-9E73-E17EAC53EE5C}" dt="2022-11-03T14:27:01.634" v="82" actId="1076"/>
          <ac:picMkLst>
            <pc:docMk/>
            <pc:sldMk cId="3248806914" sldId="267"/>
            <ac:picMk id="5" creationId="{EAECE3A2-928D-4CD2-81E2-CAB20B669617}"/>
          </ac:picMkLst>
        </pc:picChg>
        <pc:picChg chg="del mod">
          <ac:chgData name="Joshua Staley" userId="4929652b-b869-498d-a3f7-5dda6f8c7ec9" providerId="ADAL" clId="{1C0414D6-5A15-4C1F-9E73-E17EAC53EE5C}" dt="2022-11-03T13:16:08.834" v="18" actId="478"/>
          <ac:picMkLst>
            <pc:docMk/>
            <pc:sldMk cId="3248806914" sldId="267"/>
            <ac:picMk id="6" creationId="{31F46519-D894-452D-A745-81DC2385742B}"/>
          </ac:picMkLst>
        </pc:picChg>
      </pc:sldChg>
      <pc:sldChg chg="modSp mod">
        <pc:chgData name="Joshua Staley" userId="4929652b-b869-498d-a3f7-5dda6f8c7ec9" providerId="ADAL" clId="{1C0414D6-5A15-4C1F-9E73-E17EAC53EE5C}" dt="2022-11-03T14:26:39.749" v="81"/>
        <pc:sldMkLst>
          <pc:docMk/>
          <pc:sldMk cId="3290041062" sldId="268"/>
        </pc:sldMkLst>
        <pc:spChg chg="mod">
          <ac:chgData name="Joshua Staley" userId="4929652b-b869-498d-a3f7-5dda6f8c7ec9" providerId="ADAL" clId="{1C0414D6-5A15-4C1F-9E73-E17EAC53EE5C}" dt="2022-11-03T14:26:39.749" v="81"/>
          <ac:spMkLst>
            <pc:docMk/>
            <pc:sldMk cId="3290041062" sldId="268"/>
            <ac:spMk id="3" creationId="{6B32581B-574A-4712-BB3F-7D6E299A71F5}"/>
          </ac:spMkLst>
        </pc:spChg>
      </pc:sldChg>
      <pc:sldChg chg="modSp mod">
        <pc:chgData name="Joshua Staley" userId="4929652b-b869-498d-a3f7-5dda6f8c7ec9" providerId="ADAL" clId="{1C0414D6-5A15-4C1F-9E73-E17EAC53EE5C}" dt="2022-11-03T14:33:02.123" v="240" actId="20577"/>
        <pc:sldMkLst>
          <pc:docMk/>
          <pc:sldMk cId="3262697635" sldId="272"/>
        </pc:sldMkLst>
        <pc:spChg chg="mod">
          <ac:chgData name="Joshua Staley" userId="4929652b-b869-498d-a3f7-5dda6f8c7ec9" providerId="ADAL" clId="{1C0414D6-5A15-4C1F-9E73-E17EAC53EE5C}" dt="2022-11-03T14:33:02.123" v="240" actId="20577"/>
          <ac:spMkLst>
            <pc:docMk/>
            <pc:sldMk cId="3262697635" sldId="272"/>
            <ac:spMk id="2" creationId="{A36E1435-882D-4A74-8DC9-E184E7ECF5E5}"/>
          </ac:spMkLst>
        </pc:spChg>
        <pc:spChg chg="mod">
          <ac:chgData name="Joshua Staley" userId="4929652b-b869-498d-a3f7-5dda6f8c7ec9" providerId="ADAL" clId="{1C0414D6-5A15-4C1F-9E73-E17EAC53EE5C}" dt="2022-11-03T14:26:39.749" v="81"/>
          <ac:spMkLst>
            <pc:docMk/>
            <pc:sldMk cId="3262697635" sldId="272"/>
            <ac:spMk id="3" creationId="{C28F22C2-B0CA-44A7-8915-531845144298}"/>
          </ac:spMkLst>
        </pc:spChg>
      </pc:sldChg>
      <pc:sldChg chg="modSp">
        <pc:chgData name="Joshua Staley" userId="4929652b-b869-498d-a3f7-5dda6f8c7ec9" providerId="ADAL" clId="{1C0414D6-5A15-4C1F-9E73-E17EAC53EE5C}" dt="2022-11-03T13:14:59.374" v="16" actId="20577"/>
        <pc:sldMkLst>
          <pc:docMk/>
          <pc:sldMk cId="2940614334" sldId="273"/>
        </pc:sldMkLst>
        <pc:spChg chg="mod">
          <ac:chgData name="Joshua Staley" userId="4929652b-b869-498d-a3f7-5dda6f8c7ec9" providerId="ADAL" clId="{1C0414D6-5A15-4C1F-9E73-E17EAC53EE5C}" dt="2022-11-03T13:14:59.374" v="16" actId="20577"/>
          <ac:spMkLst>
            <pc:docMk/>
            <pc:sldMk cId="2940614334" sldId="273"/>
            <ac:spMk id="4" creationId="{67585071-A4F4-C7A8-2C11-B58F1B81D822}"/>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952781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3059288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1642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C764DE79-268F-4C1A-8933-263129D2AF90}" type="datetimeFigureOut">
              <a:rPr lang="en-US" dirty="0"/>
              <a:t>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124890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11/3/2022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812930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C764DE79-268F-4C1A-8933-263129D2AF90}" type="datetimeFigureOut">
              <a:rPr lang="en-US" dirty="0"/>
              <a:t>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7031980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dirty="0"/>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C764DE79-268F-4C1A-8933-263129D2AF90}" type="datetimeFigureOut">
              <a:rPr lang="en-US" dirty="0"/>
              <a:t>11/3/2022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3904605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11/3/2022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1534921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11/3/2022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262035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9604338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dirty="0"/>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11/3/2022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1770401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11/3/2022</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54561907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585071-A4F4-C7A8-2C11-B58F1B81D822}"/>
              </a:ext>
            </a:extLst>
          </p:cNvPr>
          <p:cNvSpPr>
            <a:spLocks noGrp="1"/>
          </p:cNvSpPr>
          <p:nvPr>
            <p:ph type="ctrTitle"/>
          </p:nvPr>
        </p:nvSpPr>
        <p:spPr>
          <a:xfrm>
            <a:off x="7464614" y="1783959"/>
            <a:ext cx="4087306" cy="2889114"/>
          </a:xfrm>
        </p:spPr>
        <p:txBody>
          <a:bodyPr anchor="b">
            <a:normAutofit/>
          </a:bodyPr>
          <a:lstStyle/>
          <a:p>
            <a:pPr algn="l"/>
            <a:r>
              <a:rPr lang="en-US" sz="5400" dirty="0"/>
              <a:t>Azure AZ-305 Capstone</a:t>
            </a:r>
          </a:p>
        </p:txBody>
      </p:sp>
      <p:sp>
        <p:nvSpPr>
          <p:cNvPr id="5" name="Subtitle 4">
            <a:extLst>
              <a:ext uri="{FF2B5EF4-FFF2-40B4-BE49-F238E27FC236}">
                <a16:creationId xmlns:a16="http://schemas.microsoft.com/office/drawing/2014/main" id="{2430B2FD-BE3D-D7B5-5BF0-FBA790EADDB4}"/>
              </a:ext>
            </a:extLst>
          </p:cNvPr>
          <p:cNvSpPr>
            <a:spLocks noGrp="1"/>
          </p:cNvSpPr>
          <p:nvPr>
            <p:ph type="subTitle" idx="1"/>
          </p:nvPr>
        </p:nvSpPr>
        <p:spPr>
          <a:xfrm>
            <a:off x="7464612" y="4750893"/>
            <a:ext cx="4087305" cy="1147863"/>
          </a:xfrm>
        </p:spPr>
        <p:txBody>
          <a:bodyPr anchor="t">
            <a:normAutofit/>
          </a:bodyPr>
          <a:lstStyle/>
          <a:p>
            <a:pPr algn="l"/>
            <a:r>
              <a:rPr lang="en-US" sz="2000"/>
              <a:t>Scenario Sample Answer</a:t>
            </a:r>
          </a:p>
          <a:p>
            <a:pPr algn="l"/>
            <a:endParaRPr lang="en-US" sz="2000"/>
          </a:p>
        </p:txBody>
      </p:sp>
      <p:sp>
        <p:nvSpPr>
          <p:cNvPr id="11" name="Freeform: Shape 10">
            <a:extLst>
              <a:ext uri="{FF2B5EF4-FFF2-40B4-BE49-F238E27FC236}">
                <a16:creationId xmlns:a16="http://schemas.microsoft.com/office/drawing/2014/main" id="{E49CC64F-7275-4E33-961B-0C5CDC4398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 y="0"/>
            <a:ext cx="7188051" cy="6858000"/>
          </a:xfrm>
          <a:custGeom>
            <a:avLst/>
            <a:gdLst>
              <a:gd name="connsiteX0" fmla="*/ 7188051 w 7188051"/>
              <a:gd name="connsiteY0" fmla="*/ 6858000 h 6858000"/>
              <a:gd name="connsiteX1" fmla="*/ 108694 w 7188051"/>
              <a:gd name="connsiteY1" fmla="*/ 6858000 h 6858000"/>
              <a:gd name="connsiteX2" fmla="*/ 79127 w 7188051"/>
              <a:gd name="connsiteY2" fmla="*/ 6681235 h 6858000"/>
              <a:gd name="connsiteX3" fmla="*/ 0 w 7188051"/>
              <a:gd name="connsiteY3" fmla="*/ 5565888 h 6858000"/>
              <a:gd name="connsiteX4" fmla="*/ 2190696 w 7188051"/>
              <a:gd name="connsiteY4" fmla="*/ 145339 h 6858000"/>
              <a:gd name="connsiteX5" fmla="*/ 2339431 w 7188051"/>
              <a:gd name="connsiteY5" fmla="*/ 0 h 6858000"/>
              <a:gd name="connsiteX6" fmla="*/ 7188051 w 7188051"/>
              <a:gd name="connsiteY6"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7188051" h="6858000">
                <a:moveTo>
                  <a:pt x="7188051" y="6858000"/>
                </a:moveTo>
                <a:lnTo>
                  <a:pt x="108694" y="6858000"/>
                </a:lnTo>
                <a:lnTo>
                  <a:pt x="79127" y="6681235"/>
                </a:lnTo>
                <a:cubicBezTo>
                  <a:pt x="26981" y="6316967"/>
                  <a:pt x="0" y="5944579"/>
                  <a:pt x="0" y="5565888"/>
                </a:cubicBezTo>
                <a:cubicBezTo>
                  <a:pt x="0" y="3459953"/>
                  <a:pt x="834428" y="1548908"/>
                  <a:pt x="2190696" y="145339"/>
                </a:cubicBezTo>
                <a:lnTo>
                  <a:pt x="2339431" y="0"/>
                </a:lnTo>
                <a:lnTo>
                  <a:pt x="7188051" y="0"/>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8" name="Picture 6" descr="Geometric white clouds on a blue sky">
            <a:extLst>
              <a:ext uri="{FF2B5EF4-FFF2-40B4-BE49-F238E27FC236}">
                <a16:creationId xmlns:a16="http://schemas.microsoft.com/office/drawing/2014/main" id="{62507D9B-FA1B-A4E5-0C7A-CB8CB24E9C6F}"/>
              </a:ext>
            </a:extLst>
          </p:cNvPr>
          <p:cNvPicPr>
            <a:picLocks noChangeAspect="1"/>
          </p:cNvPicPr>
          <p:nvPr/>
        </p:nvPicPr>
        <p:blipFill rotWithShape="1">
          <a:blip r:embed="rId2"/>
          <a:srcRect r="23135"/>
          <a:stretch/>
        </p:blipFill>
        <p:spPr>
          <a:xfrm>
            <a:off x="1" y="10"/>
            <a:ext cx="7028495" cy="6857990"/>
          </a:xfrm>
          <a:custGeom>
            <a:avLst/>
            <a:gdLst/>
            <a:ahLst/>
            <a:cxnLst/>
            <a:rect l="l" t="t" r="r" b="b"/>
            <a:pathLst>
              <a:path w="7028495" h="6858000">
                <a:moveTo>
                  <a:pt x="0" y="0"/>
                </a:moveTo>
                <a:lnTo>
                  <a:pt x="6915668" y="0"/>
                </a:lnTo>
                <a:lnTo>
                  <a:pt x="6952411" y="219663"/>
                </a:lnTo>
                <a:cubicBezTo>
                  <a:pt x="7002551" y="569921"/>
                  <a:pt x="7028495" y="927986"/>
                  <a:pt x="7028495" y="1292112"/>
                </a:cubicBezTo>
                <a:cubicBezTo>
                  <a:pt x="7028495" y="3343346"/>
                  <a:pt x="6205186" y="5202289"/>
                  <a:pt x="4870994" y="6556512"/>
                </a:cubicBezTo>
                <a:lnTo>
                  <a:pt x="4556185" y="6858000"/>
                </a:lnTo>
                <a:lnTo>
                  <a:pt x="0" y="6858000"/>
                </a:lnTo>
                <a:close/>
              </a:path>
            </a:pathLst>
          </a:custGeom>
        </p:spPr>
      </p:pic>
    </p:spTree>
    <p:extLst>
      <p:ext uri="{BB962C8B-B14F-4D97-AF65-F5344CB8AC3E}">
        <p14:creationId xmlns:p14="http://schemas.microsoft.com/office/powerpoint/2010/main" val="294061433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500"/>
                                  </p:stCondLst>
                                  <p:iterate>
                                    <p:tmPct val="10000"/>
                                  </p:iterate>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700"/>
                                        <p:tgtEl>
                                          <p:spTgt spid="5">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4"/>
                                        </p:tgtEl>
                                        <p:attrNameLst>
                                          <p:attrName>style.visibility</p:attrName>
                                        </p:attrNameLst>
                                      </p:cBhvr>
                                      <p:to>
                                        <p:strVal val="visible"/>
                                      </p:to>
                                    </p:set>
                                    <p:animEffect transition="in" filter="fade">
                                      <p:cBhvr>
                                        <p:cTn id="10" dur="7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2"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63313693-CD49-4262-B79B-827C0C0633EC}"/>
              </a:ext>
            </a:extLst>
          </p:cNvPr>
          <p:cNvSpPr>
            <a:spLocks noGrp="1"/>
          </p:cNvSpPr>
          <p:nvPr>
            <p:ph type="title"/>
          </p:nvPr>
        </p:nvSpPr>
        <p:spPr>
          <a:xfrm>
            <a:off x="1047280" y="759805"/>
            <a:ext cx="10306520" cy="1325563"/>
          </a:xfrm>
        </p:spPr>
        <p:txBody>
          <a:bodyPr>
            <a:normAutofit/>
          </a:bodyPr>
          <a:lstStyle/>
          <a:p>
            <a:r>
              <a:rPr lang="en-US" sz="4000">
                <a:solidFill>
                  <a:srgbClr val="FFFFFF"/>
                </a:solidFill>
              </a:rPr>
              <a:t>Analysis Services</a:t>
            </a:r>
          </a:p>
        </p:txBody>
      </p:sp>
      <p:sp>
        <p:nvSpPr>
          <p:cNvPr id="3" name="Content Placeholder 2">
            <a:extLst>
              <a:ext uri="{FF2B5EF4-FFF2-40B4-BE49-F238E27FC236}">
                <a16:creationId xmlns:a16="http://schemas.microsoft.com/office/drawing/2014/main" id="{CAC8D73F-1F35-46D6-84B4-BF7020C29498}"/>
              </a:ext>
            </a:extLst>
          </p:cNvPr>
          <p:cNvSpPr>
            <a:spLocks noGrp="1"/>
          </p:cNvSpPr>
          <p:nvPr>
            <p:ph idx="1"/>
          </p:nvPr>
        </p:nvSpPr>
        <p:spPr>
          <a:xfrm>
            <a:off x="1119322" y="2494450"/>
            <a:ext cx="4973787" cy="4146495"/>
          </a:xfrm>
        </p:spPr>
        <p:txBody>
          <a:bodyPr>
            <a:normAutofit fontScale="92500" lnSpcReduction="20000"/>
          </a:bodyPr>
          <a:lstStyle/>
          <a:p>
            <a:r>
              <a:rPr lang="en-US" sz="2000" dirty="0"/>
              <a:t>Four nightly analysis jobs will be run nightly on eight E64-32s_v3 dedicated host in the secondary region.</a:t>
            </a:r>
          </a:p>
          <a:p>
            <a:r>
              <a:rPr lang="en-US" sz="2000" dirty="0"/>
              <a:t>Running in the secondary region will offload the pull of data from primary region SQL servers.</a:t>
            </a:r>
          </a:p>
          <a:p>
            <a:r>
              <a:rPr lang="en-US" sz="2000" dirty="0"/>
              <a:t>In the case of region failover, one of the three nodes in the secondary region could be marked ‘passive’ and used for analysis.</a:t>
            </a:r>
          </a:p>
          <a:p>
            <a:r>
              <a:rPr lang="en-US" sz="2000" dirty="0"/>
              <a:t>Analysis results will be written to DBaaS SQL instance daily before shutdown.</a:t>
            </a:r>
          </a:p>
          <a:p>
            <a:r>
              <a:rPr lang="en-US" sz="2000" dirty="0"/>
              <a:t> The analysis servers will be started daily by an Azure Automation runbook. A second runbook will stop the nodes once the analysis job is confirmed to be completed. This could be accomplished via a webhook call from the analysis application. </a:t>
            </a:r>
          </a:p>
        </p:txBody>
      </p:sp>
      <p:pic>
        <p:nvPicPr>
          <p:cNvPr id="4" name="Picture 3">
            <a:extLst>
              <a:ext uri="{FF2B5EF4-FFF2-40B4-BE49-F238E27FC236}">
                <a16:creationId xmlns:a16="http://schemas.microsoft.com/office/drawing/2014/main" id="{CEE39E20-9364-4E67-B339-A05A7CF45BD3}"/>
              </a:ext>
            </a:extLst>
          </p:cNvPr>
          <p:cNvPicPr>
            <a:picLocks noChangeAspect="1"/>
          </p:cNvPicPr>
          <p:nvPr/>
        </p:nvPicPr>
        <p:blipFill rotWithShape="1">
          <a:blip r:embed="rId2"/>
          <a:srcRect t="24613" r="-2" b="8235"/>
          <a:stretch/>
        </p:blipFill>
        <p:spPr>
          <a:xfrm>
            <a:off x="6098892" y="2492376"/>
            <a:ext cx="4802404" cy="3563372"/>
          </a:xfrm>
          <a:prstGeom prst="rect">
            <a:avLst/>
          </a:prstGeom>
        </p:spPr>
      </p:pic>
    </p:spTree>
    <p:extLst>
      <p:ext uri="{BB962C8B-B14F-4D97-AF65-F5344CB8AC3E}">
        <p14:creationId xmlns:p14="http://schemas.microsoft.com/office/powerpoint/2010/main" val="22705888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10">
            <a:extLst>
              <a:ext uri="{FF2B5EF4-FFF2-40B4-BE49-F238E27FC236}">
                <a16:creationId xmlns:a16="http://schemas.microsoft.com/office/drawing/2014/main" id="{56C20283-73E0-40EC-8AD8-057F581F64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Freeform 28">
            <a:extLst>
              <a:ext uri="{FF2B5EF4-FFF2-40B4-BE49-F238E27FC236}">
                <a16:creationId xmlns:a16="http://schemas.microsoft.com/office/drawing/2014/main" id="{3FCC729B-E528-40C3-82D3-BA4375575E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960120" y="0"/>
            <a:ext cx="11218661" cy="6858000"/>
          </a:xfrm>
          <a:custGeom>
            <a:avLst/>
            <a:gdLst>
              <a:gd name="connsiteX0" fmla="*/ 0 w 11218661"/>
              <a:gd name="connsiteY0" fmla="*/ 0 h 6858000"/>
              <a:gd name="connsiteX1" fmla="*/ 8042507 w 11218661"/>
              <a:gd name="connsiteY1" fmla="*/ 0 h 6858000"/>
              <a:gd name="connsiteX2" fmla="*/ 11218661 w 11218661"/>
              <a:gd name="connsiteY2" fmla="*/ 6858000 h 6858000"/>
              <a:gd name="connsiteX3" fmla="*/ 0 w 1121866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1218661" h="6858000">
                <a:moveTo>
                  <a:pt x="0" y="0"/>
                </a:moveTo>
                <a:lnTo>
                  <a:pt x="8042507" y="0"/>
                </a:lnTo>
                <a:lnTo>
                  <a:pt x="11218661" y="6858000"/>
                </a:lnTo>
                <a:lnTo>
                  <a:pt x="0" y="6858000"/>
                </a:lnTo>
                <a:close/>
              </a:path>
            </a:pathLst>
          </a:custGeom>
          <a:solidFill>
            <a:schemeClr val="bg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26">
            <a:extLst>
              <a:ext uri="{FF2B5EF4-FFF2-40B4-BE49-F238E27FC236}">
                <a16:creationId xmlns:a16="http://schemas.microsoft.com/office/drawing/2014/main" id="{58F1FB8D-1842-4A04-998D-6CF047AB27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1420248" y="0"/>
            <a:ext cx="10771752" cy="6858000"/>
          </a:xfrm>
          <a:custGeom>
            <a:avLst/>
            <a:gdLst>
              <a:gd name="connsiteX0" fmla="*/ 0 w 10771752"/>
              <a:gd name="connsiteY0" fmla="*/ 0 h 6858000"/>
              <a:gd name="connsiteX1" fmla="*/ 7595598 w 10771752"/>
              <a:gd name="connsiteY1" fmla="*/ 0 h 6858000"/>
              <a:gd name="connsiteX2" fmla="*/ 10771752 w 10771752"/>
              <a:gd name="connsiteY2" fmla="*/ 6858000 h 6858000"/>
              <a:gd name="connsiteX3" fmla="*/ 0 w 10771752"/>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10771752" h="6858000">
                <a:moveTo>
                  <a:pt x="0" y="0"/>
                </a:moveTo>
                <a:lnTo>
                  <a:pt x="7595598" y="0"/>
                </a:lnTo>
                <a:lnTo>
                  <a:pt x="10771752" y="6858000"/>
                </a:lnTo>
                <a:lnTo>
                  <a:pt x="0" y="6858000"/>
                </a:lnTo>
                <a:close/>
              </a:path>
            </a:pathLst>
          </a:cu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199345A0-02C4-4A4F-93E4-B2CEAE89781F}"/>
              </a:ext>
            </a:extLst>
          </p:cNvPr>
          <p:cNvSpPr>
            <a:spLocks noGrp="1"/>
          </p:cNvSpPr>
          <p:nvPr>
            <p:ph type="title"/>
          </p:nvPr>
        </p:nvSpPr>
        <p:spPr>
          <a:xfrm>
            <a:off x="4384039" y="365125"/>
            <a:ext cx="7164493" cy="1325563"/>
          </a:xfrm>
        </p:spPr>
        <p:txBody>
          <a:bodyPr>
            <a:normAutofit/>
          </a:bodyPr>
          <a:lstStyle/>
          <a:p>
            <a:r>
              <a:rPr lang="en-US" dirty="0"/>
              <a:t>Additional Azure Services</a:t>
            </a:r>
          </a:p>
        </p:txBody>
      </p:sp>
      <p:pic>
        <p:nvPicPr>
          <p:cNvPr id="6" name="Picture 5">
            <a:extLst>
              <a:ext uri="{FF2B5EF4-FFF2-40B4-BE49-F238E27FC236}">
                <a16:creationId xmlns:a16="http://schemas.microsoft.com/office/drawing/2014/main" id="{DA9A454B-79D0-4C83-AFC8-037EE1508C52}"/>
              </a:ext>
            </a:extLst>
          </p:cNvPr>
          <p:cNvPicPr>
            <a:picLocks noChangeAspect="1"/>
          </p:cNvPicPr>
          <p:nvPr/>
        </p:nvPicPr>
        <p:blipFill>
          <a:blip r:embed="rId2"/>
          <a:stretch>
            <a:fillRect/>
          </a:stretch>
        </p:blipFill>
        <p:spPr>
          <a:xfrm>
            <a:off x="1204090" y="642988"/>
            <a:ext cx="1977897" cy="5571543"/>
          </a:xfrm>
          <a:prstGeom prst="rect">
            <a:avLst/>
          </a:prstGeom>
        </p:spPr>
      </p:pic>
      <p:sp>
        <p:nvSpPr>
          <p:cNvPr id="3" name="Content Placeholder 2">
            <a:extLst>
              <a:ext uri="{FF2B5EF4-FFF2-40B4-BE49-F238E27FC236}">
                <a16:creationId xmlns:a16="http://schemas.microsoft.com/office/drawing/2014/main" id="{D3FF0272-D24C-4A02-AD4B-DD803B771711}"/>
              </a:ext>
            </a:extLst>
          </p:cNvPr>
          <p:cNvSpPr>
            <a:spLocks noGrp="1"/>
          </p:cNvSpPr>
          <p:nvPr>
            <p:ph idx="1"/>
          </p:nvPr>
        </p:nvSpPr>
        <p:spPr>
          <a:xfrm>
            <a:off x="4387515" y="1440873"/>
            <a:ext cx="7161017" cy="4736089"/>
          </a:xfrm>
        </p:spPr>
        <p:txBody>
          <a:bodyPr>
            <a:normAutofit fontScale="92500" lnSpcReduction="10000"/>
          </a:bodyPr>
          <a:lstStyle/>
          <a:p>
            <a:r>
              <a:rPr lang="en-US" sz="2000" dirty="0"/>
              <a:t>Azure DNS will be used to support DNS request and Private Link address resolution.</a:t>
            </a:r>
          </a:p>
          <a:p>
            <a:r>
              <a:rPr lang="en-US" sz="2000" dirty="0"/>
              <a:t>Azure Activity Log will be used to meet requirements for fabric level change logging.</a:t>
            </a:r>
          </a:p>
          <a:p>
            <a:r>
              <a:rPr lang="en-US" sz="2000" dirty="0"/>
              <a:t>Azure Monitor/Log Analytics will be used for IaaS change tracking, logging aggregation, and data action logging. </a:t>
            </a:r>
          </a:p>
          <a:p>
            <a:r>
              <a:rPr lang="en-US" sz="2000" dirty="0"/>
              <a:t>Azure Monitor will be leveraged to watch performance and Azure Alerts will be configured on key metric to notify of service impacts. </a:t>
            </a:r>
          </a:p>
          <a:p>
            <a:r>
              <a:rPr lang="en-US" sz="2000" dirty="0"/>
              <a:t>Azure Application Insights can be leveraged for custom web application monitoring and end user performance.</a:t>
            </a:r>
          </a:p>
          <a:p>
            <a:r>
              <a:rPr lang="en-US" sz="2000" dirty="0"/>
              <a:t>Azure Key Vault Premium will be used to meet FIPS 140-2 requirements. It will securely hold secrets, certificates, and keys.</a:t>
            </a:r>
          </a:p>
          <a:p>
            <a:r>
              <a:rPr lang="en-US" sz="2000" dirty="0"/>
              <a:t>Azure Policy will be used to prevent public IP addresses from being created on infrastructure as a service VMs. Other NIST SP800-53 policies will be enforced based on the ATO security requirements traceability matrix.</a:t>
            </a:r>
          </a:p>
        </p:txBody>
      </p:sp>
    </p:spTree>
    <p:extLst>
      <p:ext uri="{BB962C8B-B14F-4D97-AF65-F5344CB8AC3E}">
        <p14:creationId xmlns:p14="http://schemas.microsoft.com/office/powerpoint/2010/main" val="3291206645"/>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0">
            <a:extLst>
              <a:ext uri="{FF2B5EF4-FFF2-40B4-BE49-F238E27FC236}">
                <a16:creationId xmlns:a16="http://schemas.microsoft.com/office/drawing/2014/main" id="{632DF175-2DD8-4694-B4BB-045DCFCE73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2" name="Rectangle 12">
            <a:extLst>
              <a:ext uri="{FF2B5EF4-FFF2-40B4-BE49-F238E27FC236}">
                <a16:creationId xmlns:a16="http://schemas.microsoft.com/office/drawing/2014/main" id="{9080D120-BD54-46E1-BA37-82F5E8089E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58612" y="633619"/>
            <a:ext cx="6852464" cy="5495925"/>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1760375-678B-48FA-9137-4F0B98505512}"/>
              </a:ext>
            </a:extLst>
          </p:cNvPr>
          <p:cNvSpPr>
            <a:spLocks noGrp="1"/>
          </p:cNvSpPr>
          <p:nvPr>
            <p:ph type="title"/>
          </p:nvPr>
        </p:nvSpPr>
        <p:spPr>
          <a:xfrm>
            <a:off x="5513816" y="978408"/>
            <a:ext cx="6003511" cy="1106424"/>
          </a:xfrm>
        </p:spPr>
        <p:txBody>
          <a:bodyPr>
            <a:normAutofit/>
          </a:bodyPr>
          <a:lstStyle/>
          <a:p>
            <a:r>
              <a:rPr lang="en-US" sz="2800"/>
              <a:t>Development Operations (DevOps)</a:t>
            </a:r>
          </a:p>
        </p:txBody>
      </p:sp>
      <p:pic>
        <p:nvPicPr>
          <p:cNvPr id="5" name="Picture 4">
            <a:extLst>
              <a:ext uri="{FF2B5EF4-FFF2-40B4-BE49-F238E27FC236}">
                <a16:creationId xmlns:a16="http://schemas.microsoft.com/office/drawing/2014/main" id="{EAECE3A2-928D-4CD2-81E2-CAB20B669617}"/>
              </a:ext>
            </a:extLst>
          </p:cNvPr>
          <p:cNvPicPr>
            <a:picLocks noChangeAspect="1"/>
          </p:cNvPicPr>
          <p:nvPr/>
        </p:nvPicPr>
        <p:blipFill>
          <a:blip r:embed="rId2"/>
          <a:stretch>
            <a:fillRect/>
          </a:stretch>
        </p:blipFill>
        <p:spPr>
          <a:xfrm>
            <a:off x="961649" y="2241491"/>
            <a:ext cx="3047418" cy="2651760"/>
          </a:xfrm>
          <a:prstGeom prst="rect">
            <a:avLst/>
          </a:prstGeom>
        </p:spPr>
      </p:pic>
      <p:sp>
        <p:nvSpPr>
          <p:cNvPr id="23" name="Rectangle 14">
            <a:extLst>
              <a:ext uri="{FF2B5EF4-FFF2-40B4-BE49-F238E27FC236}">
                <a16:creationId xmlns:a16="http://schemas.microsoft.com/office/drawing/2014/main" id="{81D83946-74FA-498A-AC80-9926F041B5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604" y="1181536"/>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4" name="Rectangle 16">
            <a:extLst>
              <a:ext uri="{FF2B5EF4-FFF2-40B4-BE49-F238E27FC236}">
                <a16:creationId xmlns:a16="http://schemas.microsoft.com/office/drawing/2014/main" id="{5060D983-8B52-443A-8183-2A1DE05618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53073" y="2121408"/>
            <a:ext cx="5824728" cy="9144"/>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Content Placeholder 2">
            <a:extLst>
              <a:ext uri="{FF2B5EF4-FFF2-40B4-BE49-F238E27FC236}">
                <a16:creationId xmlns:a16="http://schemas.microsoft.com/office/drawing/2014/main" id="{C4128070-5892-462D-AFF3-7D01B5702157}"/>
              </a:ext>
            </a:extLst>
          </p:cNvPr>
          <p:cNvSpPr>
            <a:spLocks noGrp="1"/>
          </p:cNvSpPr>
          <p:nvPr>
            <p:ph idx="1"/>
          </p:nvPr>
        </p:nvSpPr>
        <p:spPr>
          <a:xfrm>
            <a:off x="5516864" y="2359152"/>
            <a:ext cx="6003511" cy="3429000"/>
          </a:xfrm>
        </p:spPr>
        <p:txBody>
          <a:bodyPr>
            <a:normAutofit/>
          </a:bodyPr>
          <a:lstStyle/>
          <a:p>
            <a:r>
              <a:rPr lang="en-US" sz="1400" dirty="0"/>
              <a:t>Azure DevOps (ADO) Server will be deployed to handle Continuous Integration/Continuous Delivery (CI/</a:t>
            </a:r>
            <a:r>
              <a:rPr lang="en-US" sz="1400"/>
              <a:t>CD).</a:t>
            </a:r>
            <a:endParaRPr lang="en-US" sz="1400" dirty="0"/>
          </a:p>
          <a:p>
            <a:r>
              <a:rPr lang="en-US" sz="1400" dirty="0"/>
              <a:t>Azure Repos will contain all code for server IaaS, PaaS, and Web code deployments. It will also be used for Documentation as Code (</a:t>
            </a:r>
            <a:r>
              <a:rPr lang="en-US" sz="1400" dirty="0" err="1"/>
              <a:t>DaC</a:t>
            </a:r>
            <a:r>
              <a:rPr lang="en-US" sz="1400" dirty="0"/>
              <a:t>) repositories.</a:t>
            </a:r>
          </a:p>
          <a:p>
            <a:r>
              <a:rPr lang="en-US" sz="1400" dirty="0"/>
              <a:t>ADO Pipelines will be used for secure deployment of code to Azure fabric utilizing AzureAD App Registrations.</a:t>
            </a:r>
          </a:p>
          <a:p>
            <a:r>
              <a:rPr lang="en-US" sz="1400" dirty="0"/>
              <a:t>Azure Artifacts will be used to house any required external packages or artifacts for internal deployment.</a:t>
            </a:r>
          </a:p>
          <a:p>
            <a:r>
              <a:rPr lang="en-US" sz="1400" dirty="0"/>
              <a:t>Another option, if Azure DevOps is not desirable, is to utilize the current Customer DevSecOps platform.</a:t>
            </a:r>
          </a:p>
        </p:txBody>
      </p:sp>
    </p:spTree>
    <p:extLst>
      <p:ext uri="{BB962C8B-B14F-4D97-AF65-F5344CB8AC3E}">
        <p14:creationId xmlns:p14="http://schemas.microsoft.com/office/powerpoint/2010/main" val="32488069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A1473A6-3F22-483E-8A30-80B9D2B145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0" name="Group 9">
            <a:extLst>
              <a:ext uri="{FF2B5EF4-FFF2-40B4-BE49-F238E27FC236}">
                <a16:creationId xmlns:a16="http://schemas.microsoft.com/office/drawing/2014/main" id="{AA1375E3-3E53-4D75-BAB7-E5929BFCB25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534368" y="563918"/>
            <a:ext cx="4119932" cy="5978614"/>
            <a:chOff x="7513372" y="803186"/>
            <a:chExt cx="4163968" cy="5978614"/>
          </a:xfrm>
        </p:grpSpPr>
        <p:sp>
          <p:nvSpPr>
            <p:cNvPr id="11" name="Freeform 6">
              <a:extLst>
                <a:ext uri="{FF2B5EF4-FFF2-40B4-BE49-F238E27FC236}">
                  <a16:creationId xmlns:a16="http://schemas.microsoft.com/office/drawing/2014/main" id="{0BBEEF67-3DDF-46CF-8CD5-EA5F0E4FB07D}"/>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8FAC1C95-F817-487C-B8B2-CF141FBB1C2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Rectangle 8">
              <a:extLst>
                <a:ext uri="{FF2B5EF4-FFF2-40B4-BE49-F238E27FC236}">
                  <a16:creationId xmlns:a16="http://schemas.microsoft.com/office/drawing/2014/main" id="{C2C5363A-D941-4AA1-8D38-D7E44A1E2E0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16AAF5D1-846E-4051-95F3-A0BF2F772F62}"/>
              </a:ext>
            </a:extLst>
          </p:cNvPr>
          <p:cNvSpPr>
            <a:spLocks noGrp="1"/>
          </p:cNvSpPr>
          <p:nvPr>
            <p:ph type="title"/>
          </p:nvPr>
        </p:nvSpPr>
        <p:spPr>
          <a:xfrm>
            <a:off x="1098468" y="885651"/>
            <a:ext cx="3229803" cy="4624603"/>
          </a:xfrm>
        </p:spPr>
        <p:txBody>
          <a:bodyPr>
            <a:normAutofit/>
          </a:bodyPr>
          <a:lstStyle/>
          <a:p>
            <a:r>
              <a:rPr lang="en-US">
                <a:solidFill>
                  <a:srgbClr val="FFFFFF"/>
                </a:solidFill>
              </a:rPr>
              <a:t>Azure Solution Costs Assumptions</a:t>
            </a:r>
          </a:p>
        </p:txBody>
      </p:sp>
      <p:sp>
        <p:nvSpPr>
          <p:cNvPr id="3" name="Content Placeholder 2">
            <a:extLst>
              <a:ext uri="{FF2B5EF4-FFF2-40B4-BE49-F238E27FC236}">
                <a16:creationId xmlns:a16="http://schemas.microsoft.com/office/drawing/2014/main" id="{6B32581B-574A-4712-BB3F-7D6E299A71F5}"/>
              </a:ext>
            </a:extLst>
          </p:cNvPr>
          <p:cNvSpPr>
            <a:spLocks noGrp="1"/>
          </p:cNvSpPr>
          <p:nvPr>
            <p:ph idx="1"/>
          </p:nvPr>
        </p:nvSpPr>
        <p:spPr>
          <a:xfrm>
            <a:off x="4978708" y="885651"/>
            <a:ext cx="6525220" cy="4616849"/>
          </a:xfrm>
        </p:spPr>
        <p:txBody>
          <a:bodyPr vert="horz" lIns="91440" tIns="45720" rIns="91440" bIns="45720" rtlCol="0" anchor="ctr">
            <a:normAutofit/>
          </a:bodyPr>
          <a:lstStyle/>
          <a:p>
            <a:r>
              <a:rPr lang="en-US" sz="2400" dirty="0"/>
              <a:t>All costs are based on </a:t>
            </a:r>
            <a:r>
              <a:rPr lang="en-US" sz="2400" dirty="0" err="1"/>
              <a:t>EastUS</a:t>
            </a:r>
            <a:r>
              <a:rPr lang="en-US" sz="2400" dirty="0"/>
              <a:t> and </a:t>
            </a:r>
            <a:r>
              <a:rPr lang="en-US" sz="2400" dirty="0" err="1"/>
              <a:t>WestUS</a:t>
            </a:r>
            <a:r>
              <a:rPr lang="en-US" sz="2400" dirty="0"/>
              <a:t>.</a:t>
            </a:r>
            <a:endParaRPr lang="en-US" sz="2400" dirty="0">
              <a:cs typeface="Calibri"/>
            </a:endParaRPr>
          </a:p>
          <a:p>
            <a:r>
              <a:rPr lang="en-US" sz="2400" dirty="0"/>
              <a:t>Organization should have sufficient licenses for Azure Hybrid Use Benefits (AHUB). All Windows nodes will be enabled with AHUB.</a:t>
            </a:r>
            <a:endParaRPr lang="en-US" sz="2400" dirty="0">
              <a:cs typeface="Calibri"/>
            </a:endParaRPr>
          </a:p>
          <a:p>
            <a:r>
              <a:rPr lang="en-US" sz="2400" dirty="0"/>
              <a:t>Customer should have SQL licenses to enable the use of SQL Hybrid Use Benefits.</a:t>
            </a:r>
            <a:endParaRPr lang="en-US" sz="2400" dirty="0">
              <a:cs typeface="Calibri"/>
            </a:endParaRPr>
          </a:p>
          <a:p>
            <a:r>
              <a:rPr lang="en-US" sz="2400" dirty="0"/>
              <a:t>All costs will be recommended with one year reserved instances but  I will show PAYG and 3-year RI’s for comparison. If 3-Year RI's are allowed per contracting regulations for Customer, then my recommendation is that the customer utilize the longer term RI’s to save cost.</a:t>
            </a:r>
            <a:endParaRPr lang="en-US" sz="2400" dirty="0">
              <a:cs typeface="Calibri"/>
            </a:endParaRPr>
          </a:p>
        </p:txBody>
      </p:sp>
    </p:spTree>
    <p:extLst>
      <p:ext uri="{BB962C8B-B14F-4D97-AF65-F5344CB8AC3E}">
        <p14:creationId xmlns:p14="http://schemas.microsoft.com/office/powerpoint/2010/main" val="32900410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64191-6F3A-4471-A248-792FACA22EA5}"/>
              </a:ext>
            </a:extLst>
          </p:cNvPr>
          <p:cNvSpPr>
            <a:spLocks noGrp="1"/>
          </p:cNvSpPr>
          <p:nvPr>
            <p:ph type="title"/>
          </p:nvPr>
        </p:nvSpPr>
        <p:spPr/>
        <p:txBody>
          <a:bodyPr/>
          <a:lstStyle/>
          <a:p>
            <a:r>
              <a:rPr lang="en-US" dirty="0"/>
              <a:t>One Year vs. Three Year Reserved Instances</a:t>
            </a:r>
          </a:p>
        </p:txBody>
      </p:sp>
      <p:graphicFrame>
        <p:nvGraphicFramePr>
          <p:cNvPr id="5" name="Content Placeholder 4">
            <a:extLst>
              <a:ext uri="{FF2B5EF4-FFF2-40B4-BE49-F238E27FC236}">
                <a16:creationId xmlns:a16="http://schemas.microsoft.com/office/drawing/2014/main" id="{AA9E96BE-2FC2-4253-A13B-3D48E0368D0F}"/>
              </a:ext>
            </a:extLst>
          </p:cNvPr>
          <p:cNvGraphicFramePr>
            <a:graphicFrameLocks noGrp="1"/>
          </p:cNvGraphicFramePr>
          <p:nvPr>
            <p:ph idx="1"/>
            <p:extLst>
              <p:ext uri="{D42A27DB-BD31-4B8C-83A1-F6EECF244321}">
                <p14:modId xmlns:p14="http://schemas.microsoft.com/office/powerpoint/2010/main" val="2611832024"/>
              </p:ext>
            </p:extLst>
          </p:nvPr>
        </p:nvGraphicFramePr>
        <p:xfrm>
          <a:off x="1923992" y="1914533"/>
          <a:ext cx="3327400" cy="763905"/>
        </p:xfrm>
        <a:graphic>
          <a:graphicData uri="http://schemas.openxmlformats.org/drawingml/2006/table">
            <a:tbl>
              <a:tblPr>
                <a:tableStyleId>{8EC20E35-A176-4012-BC5E-935CFFF8708E}</a:tableStyleId>
              </a:tblPr>
              <a:tblGrid>
                <a:gridCol w="1120365">
                  <a:extLst>
                    <a:ext uri="{9D8B030D-6E8A-4147-A177-3AD203B41FA5}">
                      <a16:colId xmlns:a16="http://schemas.microsoft.com/office/drawing/2014/main" val="1551470496"/>
                    </a:ext>
                  </a:extLst>
                </a:gridCol>
                <a:gridCol w="1120365">
                  <a:extLst>
                    <a:ext uri="{9D8B030D-6E8A-4147-A177-3AD203B41FA5}">
                      <a16:colId xmlns:a16="http://schemas.microsoft.com/office/drawing/2014/main" val="4053408999"/>
                    </a:ext>
                  </a:extLst>
                </a:gridCol>
                <a:gridCol w="1086670">
                  <a:extLst>
                    <a:ext uri="{9D8B030D-6E8A-4147-A177-3AD203B41FA5}">
                      <a16:colId xmlns:a16="http://schemas.microsoft.com/office/drawing/2014/main" val="1088423097"/>
                    </a:ext>
                  </a:extLst>
                </a:gridCol>
              </a:tblGrid>
              <a:tr h="209550">
                <a:tc>
                  <a:txBody>
                    <a:bodyPr/>
                    <a:lstStyle/>
                    <a:p>
                      <a:pPr algn="l" fontAlgn="t"/>
                      <a:r>
                        <a:rPr lang="en-US" sz="1100" u="none" strike="noStrike" dirty="0">
                          <a:effectLst/>
                        </a:rPr>
                        <a:t>One Year RIs</a:t>
                      </a:r>
                    </a:p>
                  </a:txBody>
                  <a:tcPr marL="9525" marR="9525" marT="9525" marB="0"/>
                </a:tc>
                <a:tc>
                  <a:txBody>
                    <a:bodyPr/>
                    <a:lstStyle/>
                    <a:p>
                      <a:pPr algn="l" fontAlgn="t"/>
                      <a:r>
                        <a:rPr lang="en-US" sz="1100" u="none" strike="noStrike" dirty="0">
                          <a:effectLst/>
                        </a:rPr>
                        <a:t>Estimated monthly cost</a:t>
                      </a:r>
                    </a:p>
                  </a:txBody>
                  <a:tcPr marL="9525" marR="9525" marT="9525" marB="0"/>
                </a:tc>
                <a:tc>
                  <a:txBody>
                    <a:bodyPr/>
                    <a:lstStyle/>
                    <a:p>
                      <a:pPr algn="l" fontAlgn="t"/>
                      <a:r>
                        <a:rPr lang="en-US" sz="1100" u="none" strike="noStrike" dirty="0">
                          <a:effectLst/>
                        </a:rPr>
                        <a:t>Estimated upfront cost</a:t>
                      </a:r>
                    </a:p>
                  </a:txBody>
                  <a:tcPr marL="9525" marR="9525" marT="9525" marB="0"/>
                </a:tc>
                <a:extLst>
                  <a:ext uri="{0D108BD9-81ED-4DB2-BD59-A6C34878D82A}">
                    <a16:rowId xmlns:a16="http://schemas.microsoft.com/office/drawing/2014/main" val="1365314863"/>
                  </a:ext>
                </a:extLst>
              </a:tr>
              <a:tr h="419100">
                <a:tc>
                  <a:txBody>
                    <a:bodyPr/>
                    <a:lstStyle/>
                    <a:p>
                      <a:pPr algn="l" fontAlgn="t"/>
                      <a:r>
                        <a:rPr lang="en-US" sz="1100" u="none" strike="noStrike" dirty="0">
                          <a:effectLst/>
                        </a:rPr>
                        <a:t>Total</a:t>
                      </a:r>
                    </a:p>
                  </a:txBody>
                  <a:tcPr marL="9525" marR="9525" marT="9525" marB="0"/>
                </a:tc>
                <a:tc>
                  <a:txBody>
                    <a:bodyPr/>
                    <a:lstStyle/>
                    <a:p>
                      <a:pPr algn="l" fontAlgn="t"/>
                      <a:r>
                        <a:rPr lang="en-US" sz="1100" u="none" strike="noStrike" dirty="0">
                          <a:effectLst/>
                        </a:rPr>
                        <a:t>$30,732.07</a:t>
                      </a:r>
                    </a:p>
                  </a:txBody>
                  <a:tcPr marL="9525" marR="9525" marT="9525" marB="0"/>
                </a:tc>
                <a:tc>
                  <a:txBody>
                    <a:bodyPr/>
                    <a:lstStyle/>
                    <a:p>
                      <a:pPr algn="l" fontAlgn="t"/>
                      <a:r>
                        <a:rPr lang="en-US" sz="1100" u="none" strike="noStrike" dirty="0">
                          <a:effectLst/>
                        </a:rPr>
                        <a:t>$105,827.46</a:t>
                      </a:r>
                    </a:p>
                  </a:txBody>
                  <a:tcPr marL="9525" marR="9525" marT="9525" marB="0"/>
                </a:tc>
                <a:extLst>
                  <a:ext uri="{0D108BD9-81ED-4DB2-BD59-A6C34878D82A}">
                    <a16:rowId xmlns:a16="http://schemas.microsoft.com/office/drawing/2014/main" val="2161671790"/>
                  </a:ext>
                </a:extLst>
              </a:tr>
            </a:tbl>
          </a:graphicData>
        </a:graphic>
      </p:graphicFrame>
      <p:graphicFrame>
        <p:nvGraphicFramePr>
          <p:cNvPr id="6" name="Table 5">
            <a:extLst>
              <a:ext uri="{FF2B5EF4-FFF2-40B4-BE49-F238E27FC236}">
                <a16:creationId xmlns:a16="http://schemas.microsoft.com/office/drawing/2014/main" id="{D94AC7EF-0E61-4133-B29C-FB6B6A00B9A1}"/>
              </a:ext>
            </a:extLst>
          </p:cNvPr>
          <p:cNvGraphicFramePr>
            <a:graphicFrameLocks noGrp="1"/>
          </p:cNvGraphicFramePr>
          <p:nvPr>
            <p:extLst>
              <p:ext uri="{D42A27DB-BD31-4B8C-83A1-F6EECF244321}">
                <p14:modId xmlns:p14="http://schemas.microsoft.com/office/powerpoint/2010/main" val="3208849205"/>
              </p:ext>
            </p:extLst>
          </p:nvPr>
        </p:nvGraphicFramePr>
        <p:xfrm>
          <a:off x="6498672" y="1914533"/>
          <a:ext cx="3327400" cy="763905"/>
        </p:xfrm>
        <a:graphic>
          <a:graphicData uri="http://schemas.openxmlformats.org/drawingml/2006/table">
            <a:tbl>
              <a:tblPr>
                <a:tableStyleId>{8EC20E35-A176-4012-BC5E-935CFFF8708E}</a:tableStyleId>
              </a:tblPr>
              <a:tblGrid>
                <a:gridCol w="1120365">
                  <a:extLst>
                    <a:ext uri="{9D8B030D-6E8A-4147-A177-3AD203B41FA5}">
                      <a16:colId xmlns:a16="http://schemas.microsoft.com/office/drawing/2014/main" val="271593314"/>
                    </a:ext>
                  </a:extLst>
                </a:gridCol>
                <a:gridCol w="1120365">
                  <a:extLst>
                    <a:ext uri="{9D8B030D-6E8A-4147-A177-3AD203B41FA5}">
                      <a16:colId xmlns:a16="http://schemas.microsoft.com/office/drawing/2014/main" val="13782376"/>
                    </a:ext>
                  </a:extLst>
                </a:gridCol>
                <a:gridCol w="1086670">
                  <a:extLst>
                    <a:ext uri="{9D8B030D-6E8A-4147-A177-3AD203B41FA5}">
                      <a16:colId xmlns:a16="http://schemas.microsoft.com/office/drawing/2014/main" val="1111897180"/>
                    </a:ext>
                  </a:extLst>
                </a:gridCol>
              </a:tblGrid>
              <a:tr h="209550">
                <a:tc>
                  <a:txBody>
                    <a:bodyPr/>
                    <a:lstStyle/>
                    <a:p>
                      <a:pPr algn="l" fontAlgn="t"/>
                      <a:r>
                        <a:rPr lang="en-US" sz="1100" u="none" strike="noStrike" dirty="0">
                          <a:effectLst/>
                        </a:rPr>
                        <a:t>Three Year RIs</a:t>
                      </a:r>
                    </a:p>
                  </a:txBody>
                  <a:tcPr marL="9525" marR="9525" marT="9525" marB="0"/>
                </a:tc>
                <a:tc>
                  <a:txBody>
                    <a:bodyPr/>
                    <a:lstStyle/>
                    <a:p>
                      <a:pPr algn="l" fontAlgn="t"/>
                      <a:r>
                        <a:rPr lang="en-US" sz="1100" u="none" strike="noStrike" dirty="0">
                          <a:effectLst/>
                        </a:rPr>
                        <a:t>Estimated monthly cost</a:t>
                      </a:r>
                    </a:p>
                  </a:txBody>
                  <a:tcPr marL="9525" marR="9525" marT="9525" marB="0"/>
                </a:tc>
                <a:tc>
                  <a:txBody>
                    <a:bodyPr/>
                    <a:lstStyle/>
                    <a:p>
                      <a:pPr algn="l" fontAlgn="t"/>
                      <a:r>
                        <a:rPr lang="en-US" sz="1100" u="none" strike="noStrike" dirty="0">
                          <a:effectLst/>
                        </a:rPr>
                        <a:t>Estimated upfront cost</a:t>
                      </a:r>
                    </a:p>
                  </a:txBody>
                  <a:tcPr marL="9525" marR="9525" marT="9525" marB="0"/>
                </a:tc>
                <a:extLst>
                  <a:ext uri="{0D108BD9-81ED-4DB2-BD59-A6C34878D82A}">
                    <a16:rowId xmlns:a16="http://schemas.microsoft.com/office/drawing/2014/main" val="4005223212"/>
                  </a:ext>
                </a:extLst>
              </a:tr>
              <a:tr h="419100">
                <a:tc>
                  <a:txBody>
                    <a:bodyPr/>
                    <a:lstStyle/>
                    <a:p>
                      <a:pPr algn="l" fontAlgn="t"/>
                      <a:r>
                        <a:rPr lang="en-US" sz="1100" u="none" strike="noStrike" dirty="0">
                          <a:effectLst/>
                        </a:rPr>
                        <a:t>Total</a:t>
                      </a:r>
                    </a:p>
                  </a:txBody>
                  <a:tcPr marL="9525" marR="9525" marT="9525" marB="0"/>
                </a:tc>
                <a:tc>
                  <a:txBody>
                    <a:bodyPr/>
                    <a:lstStyle/>
                    <a:p>
                      <a:pPr algn="l" fontAlgn="t"/>
                      <a:r>
                        <a:rPr lang="en-US" sz="1100" u="none" strike="noStrike" dirty="0">
                          <a:effectLst/>
                        </a:rPr>
                        <a:t>$30,732.07</a:t>
                      </a:r>
                    </a:p>
                  </a:txBody>
                  <a:tcPr marL="9525" marR="9525" marT="9525" marB="0"/>
                </a:tc>
                <a:tc>
                  <a:txBody>
                    <a:bodyPr/>
                    <a:lstStyle/>
                    <a:p>
                      <a:pPr algn="l" fontAlgn="t"/>
                      <a:r>
                        <a:rPr lang="en-US" sz="1100" u="none" strike="noStrike" dirty="0">
                          <a:effectLst/>
                        </a:rPr>
                        <a:t>$206,257.00</a:t>
                      </a:r>
                    </a:p>
                  </a:txBody>
                  <a:tcPr marL="9525" marR="9525" marT="9525" marB="0"/>
                </a:tc>
                <a:extLst>
                  <a:ext uri="{0D108BD9-81ED-4DB2-BD59-A6C34878D82A}">
                    <a16:rowId xmlns:a16="http://schemas.microsoft.com/office/drawing/2014/main" val="4046226500"/>
                  </a:ext>
                </a:extLst>
              </a:tr>
            </a:tbl>
          </a:graphicData>
        </a:graphic>
      </p:graphicFrame>
      <p:sp>
        <p:nvSpPr>
          <p:cNvPr id="7" name="Title 1">
            <a:extLst>
              <a:ext uri="{FF2B5EF4-FFF2-40B4-BE49-F238E27FC236}">
                <a16:creationId xmlns:a16="http://schemas.microsoft.com/office/drawing/2014/main" id="{A1339814-8A5A-4B09-8908-0622DA2B3DD2}"/>
              </a:ext>
            </a:extLst>
          </p:cNvPr>
          <p:cNvSpPr txBox="1">
            <a:spLocks/>
          </p:cNvSpPr>
          <p:nvPr/>
        </p:nvSpPr>
        <p:spPr>
          <a:xfrm>
            <a:off x="841287" y="2955073"/>
            <a:ext cx="10524892" cy="888807"/>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t>Five Year Fiscal Outlook</a:t>
            </a:r>
          </a:p>
        </p:txBody>
      </p:sp>
      <p:graphicFrame>
        <p:nvGraphicFramePr>
          <p:cNvPr id="21" name="Table 20">
            <a:extLst>
              <a:ext uri="{FF2B5EF4-FFF2-40B4-BE49-F238E27FC236}">
                <a16:creationId xmlns:a16="http://schemas.microsoft.com/office/drawing/2014/main" id="{62FB08C2-0708-4E0A-A17D-5A69780CB891}"/>
              </a:ext>
            </a:extLst>
          </p:cNvPr>
          <p:cNvGraphicFramePr>
            <a:graphicFrameLocks noGrp="1"/>
          </p:cNvGraphicFramePr>
          <p:nvPr>
            <p:extLst>
              <p:ext uri="{D42A27DB-BD31-4B8C-83A1-F6EECF244321}">
                <p14:modId xmlns:p14="http://schemas.microsoft.com/office/powerpoint/2010/main" val="534792927"/>
              </p:ext>
            </p:extLst>
          </p:nvPr>
        </p:nvGraphicFramePr>
        <p:xfrm>
          <a:off x="139390" y="3940097"/>
          <a:ext cx="11811581" cy="2468880"/>
        </p:xfrm>
        <a:graphic>
          <a:graphicData uri="http://schemas.openxmlformats.org/drawingml/2006/table">
            <a:tbl>
              <a:tblPr firstRow="1" bandRow="1">
                <a:tableStyleId>{073A0DAA-6AF3-43AB-8588-CEC1D06C72B9}</a:tableStyleId>
              </a:tblPr>
              <a:tblGrid>
                <a:gridCol w="1993606">
                  <a:extLst>
                    <a:ext uri="{9D8B030D-6E8A-4147-A177-3AD203B41FA5}">
                      <a16:colId xmlns:a16="http://schemas.microsoft.com/office/drawing/2014/main" val="2090130640"/>
                    </a:ext>
                  </a:extLst>
                </a:gridCol>
                <a:gridCol w="1350507">
                  <a:extLst>
                    <a:ext uri="{9D8B030D-6E8A-4147-A177-3AD203B41FA5}">
                      <a16:colId xmlns:a16="http://schemas.microsoft.com/office/drawing/2014/main" val="4208412538"/>
                    </a:ext>
                  </a:extLst>
                </a:gridCol>
                <a:gridCol w="1329071">
                  <a:extLst>
                    <a:ext uri="{9D8B030D-6E8A-4147-A177-3AD203B41FA5}">
                      <a16:colId xmlns:a16="http://schemas.microsoft.com/office/drawing/2014/main" val="2295429275"/>
                    </a:ext>
                  </a:extLst>
                </a:gridCol>
                <a:gridCol w="1329071">
                  <a:extLst>
                    <a:ext uri="{9D8B030D-6E8A-4147-A177-3AD203B41FA5}">
                      <a16:colId xmlns:a16="http://schemas.microsoft.com/office/drawing/2014/main" val="2893401275"/>
                    </a:ext>
                  </a:extLst>
                </a:gridCol>
                <a:gridCol w="1329071">
                  <a:extLst>
                    <a:ext uri="{9D8B030D-6E8A-4147-A177-3AD203B41FA5}">
                      <a16:colId xmlns:a16="http://schemas.microsoft.com/office/drawing/2014/main" val="1920713827"/>
                    </a:ext>
                  </a:extLst>
                </a:gridCol>
                <a:gridCol w="1329071">
                  <a:extLst>
                    <a:ext uri="{9D8B030D-6E8A-4147-A177-3AD203B41FA5}">
                      <a16:colId xmlns:a16="http://schemas.microsoft.com/office/drawing/2014/main" val="4102917713"/>
                    </a:ext>
                  </a:extLst>
                </a:gridCol>
                <a:gridCol w="1329071">
                  <a:extLst>
                    <a:ext uri="{9D8B030D-6E8A-4147-A177-3AD203B41FA5}">
                      <a16:colId xmlns:a16="http://schemas.microsoft.com/office/drawing/2014/main" val="605967105"/>
                    </a:ext>
                  </a:extLst>
                </a:gridCol>
                <a:gridCol w="1822113">
                  <a:extLst>
                    <a:ext uri="{9D8B030D-6E8A-4147-A177-3AD203B41FA5}">
                      <a16:colId xmlns:a16="http://schemas.microsoft.com/office/drawing/2014/main" val="263086497"/>
                    </a:ext>
                  </a:extLst>
                </a:gridCol>
              </a:tblGrid>
              <a:tr h="209550">
                <a:tc>
                  <a:txBody>
                    <a:bodyPr/>
                    <a:lstStyle/>
                    <a:p>
                      <a:r>
                        <a:rPr lang="en-US">
                          <a:effectLst/>
                        </a:rPr>
                        <a:t>FY Breakdown</a:t>
                      </a:r>
                    </a:p>
                  </a:txBody>
                  <a:tcPr marL="0" marR="0" marT="0" marB="0" anchor="ctr"/>
                </a:tc>
                <a:tc>
                  <a:txBody>
                    <a:bodyPr/>
                    <a:lstStyle/>
                    <a:p>
                      <a:r>
                        <a:rPr lang="en-US">
                          <a:effectLst/>
                        </a:rPr>
                        <a:t>FY21</a:t>
                      </a:r>
                    </a:p>
                  </a:txBody>
                  <a:tcPr marL="0" marR="0" marT="0" marB="0" anchor="ctr"/>
                </a:tc>
                <a:tc>
                  <a:txBody>
                    <a:bodyPr/>
                    <a:lstStyle/>
                    <a:p>
                      <a:r>
                        <a:rPr lang="en-US">
                          <a:effectLst/>
                        </a:rPr>
                        <a:t>FY22</a:t>
                      </a:r>
                    </a:p>
                  </a:txBody>
                  <a:tcPr marL="0" marR="0" marT="0" marB="0" anchor="ctr"/>
                </a:tc>
                <a:tc>
                  <a:txBody>
                    <a:bodyPr/>
                    <a:lstStyle/>
                    <a:p>
                      <a:r>
                        <a:rPr lang="en-US">
                          <a:effectLst/>
                        </a:rPr>
                        <a:t>FY23</a:t>
                      </a:r>
                    </a:p>
                  </a:txBody>
                  <a:tcPr marL="0" marR="0" marT="0" marB="0" anchor="ctr"/>
                </a:tc>
                <a:tc>
                  <a:txBody>
                    <a:bodyPr/>
                    <a:lstStyle/>
                    <a:p>
                      <a:r>
                        <a:rPr lang="en-US">
                          <a:effectLst/>
                        </a:rPr>
                        <a:t>FY24</a:t>
                      </a:r>
                    </a:p>
                  </a:txBody>
                  <a:tcPr marL="0" marR="0" marT="0" marB="0" anchor="ctr"/>
                </a:tc>
                <a:tc>
                  <a:txBody>
                    <a:bodyPr/>
                    <a:lstStyle/>
                    <a:p>
                      <a:r>
                        <a:rPr lang="en-US">
                          <a:effectLst/>
                        </a:rPr>
                        <a:t>FY25</a:t>
                      </a:r>
                    </a:p>
                  </a:txBody>
                  <a:tcPr marL="0" marR="0" marT="0" marB="0" anchor="ctr"/>
                </a:tc>
                <a:tc>
                  <a:txBody>
                    <a:bodyPr/>
                    <a:lstStyle/>
                    <a:p>
                      <a:r>
                        <a:rPr lang="en-US">
                          <a:effectLst/>
                        </a:rPr>
                        <a:t>FY26</a:t>
                      </a:r>
                    </a:p>
                  </a:txBody>
                  <a:tcPr marL="0" marR="0" marT="0" marB="0" anchor="ctr"/>
                </a:tc>
                <a:tc>
                  <a:txBody>
                    <a:bodyPr/>
                    <a:lstStyle/>
                    <a:p>
                      <a:r>
                        <a:rPr lang="en-US">
                          <a:effectLst/>
                        </a:rPr>
                        <a:t>Total 6 Year Cost</a:t>
                      </a:r>
                    </a:p>
                  </a:txBody>
                  <a:tcPr marL="0" marR="0" marT="0" marB="0" anchor="ctr"/>
                </a:tc>
                <a:extLst>
                  <a:ext uri="{0D108BD9-81ED-4DB2-BD59-A6C34878D82A}">
                    <a16:rowId xmlns:a16="http://schemas.microsoft.com/office/drawing/2014/main" val="3220587363"/>
                  </a:ext>
                </a:extLst>
              </a:tr>
              <a:tr h="209550">
                <a:tc>
                  <a:txBody>
                    <a:bodyPr/>
                    <a:lstStyle/>
                    <a:p>
                      <a:r>
                        <a:rPr lang="en-US">
                          <a:effectLst/>
                        </a:rPr>
                        <a:t>1YR Monthly x 12</a:t>
                      </a:r>
                    </a:p>
                  </a:txBody>
                  <a:tcPr marL="0" marR="0" marT="0" marB="0" anchor="ctr"/>
                </a:tc>
                <a:tc>
                  <a:txBody>
                    <a:bodyPr/>
                    <a:lstStyle/>
                    <a:p>
                      <a:pPr algn="r"/>
                      <a:r>
                        <a:rPr lang="en-US">
                          <a:effectLst/>
                        </a:rPr>
                        <a:t>$368,784.85</a:t>
                      </a:r>
                    </a:p>
                  </a:txBody>
                  <a:tcPr marL="0" marR="0" marT="0" marB="0" anchor="ctr"/>
                </a:tc>
                <a:tc>
                  <a:txBody>
                    <a:bodyPr/>
                    <a:lstStyle/>
                    <a:p>
                      <a:pPr algn="r"/>
                      <a:r>
                        <a:rPr lang="en-US">
                          <a:effectLst/>
                        </a:rPr>
                        <a:t>$368,784.85</a:t>
                      </a:r>
                    </a:p>
                  </a:txBody>
                  <a:tcPr marL="0" marR="0" marT="0" marB="0" anchor="ctr"/>
                </a:tc>
                <a:tc>
                  <a:txBody>
                    <a:bodyPr/>
                    <a:lstStyle/>
                    <a:p>
                      <a:pPr algn="r"/>
                      <a:r>
                        <a:rPr lang="en-US">
                          <a:effectLst/>
                        </a:rPr>
                        <a:t>$368,784.85</a:t>
                      </a:r>
                    </a:p>
                  </a:txBody>
                  <a:tcPr marL="0" marR="0" marT="0" marB="0" anchor="ctr"/>
                </a:tc>
                <a:tc>
                  <a:txBody>
                    <a:bodyPr/>
                    <a:lstStyle/>
                    <a:p>
                      <a:pPr algn="r"/>
                      <a:r>
                        <a:rPr lang="en-US">
                          <a:effectLst/>
                        </a:rPr>
                        <a:t>$368,784.85</a:t>
                      </a:r>
                    </a:p>
                  </a:txBody>
                  <a:tcPr marL="0" marR="0" marT="0" marB="0" anchor="ctr"/>
                </a:tc>
                <a:tc>
                  <a:txBody>
                    <a:bodyPr/>
                    <a:lstStyle/>
                    <a:p>
                      <a:pPr algn="r"/>
                      <a:r>
                        <a:rPr lang="en-US">
                          <a:effectLst/>
                        </a:rPr>
                        <a:t>$368,784.85</a:t>
                      </a:r>
                    </a:p>
                  </a:txBody>
                  <a:tcPr marL="0" marR="0" marT="0" marB="0" anchor="ctr"/>
                </a:tc>
                <a:tc>
                  <a:txBody>
                    <a:bodyPr/>
                    <a:lstStyle/>
                    <a:p>
                      <a:pPr algn="r"/>
                      <a:r>
                        <a:rPr lang="en-US">
                          <a:effectLst/>
                        </a:rPr>
                        <a:t>$368,784.85</a:t>
                      </a:r>
                    </a:p>
                  </a:txBody>
                  <a:tcPr marL="0" marR="0" marT="0" marB="0" anchor="ctr"/>
                </a:tc>
                <a:tc>
                  <a:txBody>
                    <a:bodyPr/>
                    <a:lstStyle/>
                    <a:p>
                      <a:pPr algn="r"/>
                      <a:r>
                        <a:rPr lang="en-US">
                          <a:effectLst/>
                        </a:rPr>
                        <a:t>$2,212,709.10</a:t>
                      </a:r>
                    </a:p>
                  </a:txBody>
                  <a:tcPr marL="0" marR="0" marT="0" marB="0" anchor="ctr"/>
                </a:tc>
                <a:extLst>
                  <a:ext uri="{0D108BD9-81ED-4DB2-BD59-A6C34878D82A}">
                    <a16:rowId xmlns:a16="http://schemas.microsoft.com/office/drawing/2014/main" val="2278257742"/>
                  </a:ext>
                </a:extLst>
              </a:tr>
              <a:tr h="209550">
                <a:tc>
                  <a:txBody>
                    <a:bodyPr/>
                    <a:lstStyle/>
                    <a:p>
                      <a:r>
                        <a:rPr lang="en-US">
                          <a:effectLst/>
                        </a:rPr>
                        <a:t>1YR Upfront</a:t>
                      </a:r>
                    </a:p>
                  </a:txBody>
                  <a:tcPr marL="0" marR="0" marT="0" marB="0" anchor="ctr"/>
                </a:tc>
                <a:tc>
                  <a:txBody>
                    <a:bodyPr/>
                    <a:lstStyle/>
                    <a:p>
                      <a:pPr algn="r"/>
                      <a:r>
                        <a:rPr lang="en-US">
                          <a:effectLst/>
                        </a:rPr>
                        <a:t>$105,827.46</a:t>
                      </a:r>
                    </a:p>
                  </a:txBody>
                  <a:tcPr marL="0" marR="0" marT="0" marB="0" anchor="ctr"/>
                </a:tc>
                <a:tc>
                  <a:txBody>
                    <a:bodyPr/>
                    <a:lstStyle/>
                    <a:p>
                      <a:pPr algn="r"/>
                      <a:r>
                        <a:rPr lang="en-US">
                          <a:effectLst/>
                        </a:rPr>
                        <a:t>$105,827.46</a:t>
                      </a:r>
                    </a:p>
                  </a:txBody>
                  <a:tcPr marL="0" marR="0" marT="0" marB="0" anchor="ctr"/>
                </a:tc>
                <a:tc>
                  <a:txBody>
                    <a:bodyPr/>
                    <a:lstStyle/>
                    <a:p>
                      <a:pPr algn="r"/>
                      <a:r>
                        <a:rPr lang="en-US">
                          <a:effectLst/>
                        </a:rPr>
                        <a:t>$105,827.46</a:t>
                      </a:r>
                    </a:p>
                  </a:txBody>
                  <a:tcPr marL="0" marR="0" marT="0" marB="0" anchor="ctr"/>
                </a:tc>
                <a:tc>
                  <a:txBody>
                    <a:bodyPr/>
                    <a:lstStyle/>
                    <a:p>
                      <a:pPr algn="r"/>
                      <a:r>
                        <a:rPr lang="en-US">
                          <a:effectLst/>
                        </a:rPr>
                        <a:t>$105,827.46</a:t>
                      </a:r>
                    </a:p>
                  </a:txBody>
                  <a:tcPr marL="0" marR="0" marT="0" marB="0" anchor="ctr"/>
                </a:tc>
                <a:tc>
                  <a:txBody>
                    <a:bodyPr/>
                    <a:lstStyle/>
                    <a:p>
                      <a:pPr algn="r"/>
                      <a:r>
                        <a:rPr lang="en-US">
                          <a:effectLst/>
                        </a:rPr>
                        <a:t>$105,827.46</a:t>
                      </a:r>
                    </a:p>
                  </a:txBody>
                  <a:tcPr marL="0" marR="0" marT="0" marB="0" anchor="ctr"/>
                </a:tc>
                <a:tc>
                  <a:txBody>
                    <a:bodyPr/>
                    <a:lstStyle/>
                    <a:p>
                      <a:pPr algn="r"/>
                      <a:r>
                        <a:rPr lang="en-US">
                          <a:effectLst/>
                        </a:rPr>
                        <a:t>$105,827.46</a:t>
                      </a:r>
                    </a:p>
                  </a:txBody>
                  <a:tcPr marL="0" marR="0" marT="0" marB="0" anchor="ctr"/>
                </a:tc>
                <a:tc>
                  <a:txBody>
                    <a:bodyPr/>
                    <a:lstStyle/>
                    <a:p>
                      <a:pPr algn="r"/>
                      <a:r>
                        <a:rPr lang="en-US" dirty="0">
                          <a:effectLst/>
                        </a:rPr>
                        <a:t>$634,964.76</a:t>
                      </a:r>
                    </a:p>
                  </a:txBody>
                  <a:tcPr marL="0" marR="0" marT="0" marB="0" anchor="ctr"/>
                </a:tc>
                <a:extLst>
                  <a:ext uri="{0D108BD9-81ED-4DB2-BD59-A6C34878D82A}">
                    <a16:rowId xmlns:a16="http://schemas.microsoft.com/office/drawing/2014/main" val="2206553723"/>
                  </a:ext>
                </a:extLst>
              </a:tr>
              <a:tr h="209550">
                <a:tc>
                  <a:txBody>
                    <a:bodyPr/>
                    <a:lstStyle/>
                    <a:p>
                      <a:r>
                        <a:rPr lang="en-US">
                          <a:effectLst/>
                        </a:rPr>
                        <a:t>Total Annual Cost</a:t>
                      </a:r>
                    </a:p>
                  </a:txBody>
                  <a:tcPr marL="0" marR="0" marT="0" marB="0" anchor="ctr"/>
                </a:tc>
                <a:tc>
                  <a:txBody>
                    <a:bodyPr/>
                    <a:lstStyle/>
                    <a:p>
                      <a:pPr algn="r"/>
                      <a:r>
                        <a:rPr lang="en-US">
                          <a:effectLst/>
                        </a:rPr>
                        <a:t>$474,612.31</a:t>
                      </a:r>
                    </a:p>
                  </a:txBody>
                  <a:tcPr marL="0" marR="0" marT="0" marB="0" anchor="ctr"/>
                </a:tc>
                <a:tc>
                  <a:txBody>
                    <a:bodyPr/>
                    <a:lstStyle/>
                    <a:p>
                      <a:pPr algn="r"/>
                      <a:r>
                        <a:rPr lang="en-US">
                          <a:effectLst/>
                        </a:rPr>
                        <a:t>$474,612.31</a:t>
                      </a:r>
                    </a:p>
                  </a:txBody>
                  <a:tcPr marL="0" marR="0" marT="0" marB="0" anchor="ctr"/>
                </a:tc>
                <a:tc>
                  <a:txBody>
                    <a:bodyPr/>
                    <a:lstStyle/>
                    <a:p>
                      <a:pPr algn="r"/>
                      <a:r>
                        <a:rPr lang="en-US">
                          <a:effectLst/>
                        </a:rPr>
                        <a:t>$474,612.31</a:t>
                      </a:r>
                    </a:p>
                  </a:txBody>
                  <a:tcPr marL="0" marR="0" marT="0" marB="0" anchor="ctr"/>
                </a:tc>
                <a:tc>
                  <a:txBody>
                    <a:bodyPr/>
                    <a:lstStyle/>
                    <a:p>
                      <a:pPr algn="r"/>
                      <a:r>
                        <a:rPr lang="en-US">
                          <a:effectLst/>
                        </a:rPr>
                        <a:t>$474,612.31</a:t>
                      </a:r>
                    </a:p>
                  </a:txBody>
                  <a:tcPr marL="0" marR="0" marT="0" marB="0" anchor="ctr"/>
                </a:tc>
                <a:tc>
                  <a:txBody>
                    <a:bodyPr/>
                    <a:lstStyle/>
                    <a:p>
                      <a:pPr algn="r"/>
                      <a:r>
                        <a:rPr lang="en-US">
                          <a:effectLst/>
                        </a:rPr>
                        <a:t>$474,612.31</a:t>
                      </a:r>
                    </a:p>
                  </a:txBody>
                  <a:tcPr marL="0" marR="0" marT="0" marB="0" anchor="ctr"/>
                </a:tc>
                <a:tc>
                  <a:txBody>
                    <a:bodyPr/>
                    <a:lstStyle/>
                    <a:p>
                      <a:pPr algn="r"/>
                      <a:r>
                        <a:rPr lang="en-US">
                          <a:effectLst/>
                        </a:rPr>
                        <a:t>$474,612.31</a:t>
                      </a:r>
                    </a:p>
                  </a:txBody>
                  <a:tcPr marL="0" marR="0" marT="0" marB="0" anchor="ctr"/>
                </a:tc>
                <a:tc>
                  <a:txBody>
                    <a:bodyPr/>
                    <a:lstStyle/>
                    <a:p>
                      <a:pPr algn="r"/>
                      <a:r>
                        <a:rPr lang="en-US" dirty="0">
                          <a:effectLst/>
                        </a:rPr>
                        <a:t>$2,847,673.85</a:t>
                      </a:r>
                    </a:p>
                  </a:txBody>
                  <a:tcPr marL="0" marR="0" marT="0" marB="0" anchor="ctr"/>
                </a:tc>
                <a:extLst>
                  <a:ext uri="{0D108BD9-81ED-4DB2-BD59-A6C34878D82A}">
                    <a16:rowId xmlns:a16="http://schemas.microsoft.com/office/drawing/2014/main" val="1595981391"/>
                  </a:ext>
                </a:extLst>
              </a:tr>
              <a:tr h="190500">
                <a:tc>
                  <a:txBody>
                    <a:bodyPr/>
                    <a:lstStyle/>
                    <a:p>
                      <a:endParaRPr lang="en-US">
                        <a:effectLst/>
                      </a:endParaRPr>
                    </a:p>
                  </a:txBody>
                  <a:tcPr marL="0" marR="0" marT="0" marB="0" anchor="ctr"/>
                </a:tc>
                <a:tc>
                  <a:txBody>
                    <a:bodyPr/>
                    <a:lstStyle/>
                    <a:p>
                      <a:endParaRPr lang="en-US"/>
                    </a:p>
                  </a:txBody>
                  <a:tcPr marL="0" marR="0" marT="0" marB="0" anchor="ctr"/>
                </a:tc>
                <a:tc>
                  <a:txBody>
                    <a:bodyPr/>
                    <a:lstStyle/>
                    <a:p>
                      <a:endParaRPr lang="en-US"/>
                    </a:p>
                  </a:txBody>
                  <a:tcPr marL="0" marR="0" marT="0" marB="0" anchor="ctr"/>
                </a:tc>
                <a:tc>
                  <a:txBody>
                    <a:bodyPr/>
                    <a:lstStyle/>
                    <a:p>
                      <a:endParaRPr lang="en-US"/>
                    </a:p>
                  </a:txBody>
                  <a:tcPr marL="0" marR="0" marT="0" marB="0" anchor="ctr"/>
                </a:tc>
                <a:tc>
                  <a:txBody>
                    <a:bodyPr/>
                    <a:lstStyle/>
                    <a:p>
                      <a:endParaRPr lang="en-US"/>
                    </a:p>
                  </a:txBody>
                  <a:tcPr marL="0" marR="0" marT="0" marB="0" anchor="ctr"/>
                </a:tc>
                <a:tc>
                  <a:txBody>
                    <a:bodyPr/>
                    <a:lstStyle/>
                    <a:p>
                      <a:endParaRPr lang="en-US"/>
                    </a:p>
                  </a:txBody>
                  <a:tcPr marL="0" marR="0" marT="0" marB="0" anchor="ctr"/>
                </a:tc>
                <a:tc>
                  <a:txBody>
                    <a:bodyPr/>
                    <a:lstStyle/>
                    <a:p>
                      <a:endParaRPr lang="en-US"/>
                    </a:p>
                  </a:txBody>
                  <a:tcPr marL="0" marR="0" marT="0" marB="0" anchor="ctr"/>
                </a:tc>
                <a:tc>
                  <a:txBody>
                    <a:bodyPr/>
                    <a:lstStyle/>
                    <a:p>
                      <a:endParaRPr lang="en-US"/>
                    </a:p>
                  </a:txBody>
                  <a:tcPr marL="0" marR="0" marT="0" marB="0" anchor="ctr"/>
                </a:tc>
                <a:extLst>
                  <a:ext uri="{0D108BD9-81ED-4DB2-BD59-A6C34878D82A}">
                    <a16:rowId xmlns:a16="http://schemas.microsoft.com/office/drawing/2014/main" val="2035410940"/>
                  </a:ext>
                </a:extLst>
              </a:tr>
              <a:tr h="209550">
                <a:tc>
                  <a:txBody>
                    <a:bodyPr/>
                    <a:lstStyle/>
                    <a:p>
                      <a:r>
                        <a:rPr lang="en-US">
                          <a:effectLst/>
                        </a:rPr>
                        <a:t>FY Breakdown</a:t>
                      </a:r>
                    </a:p>
                  </a:txBody>
                  <a:tcPr marL="0" marR="0" marT="0" marB="0" anchor="ctr"/>
                </a:tc>
                <a:tc>
                  <a:txBody>
                    <a:bodyPr/>
                    <a:lstStyle/>
                    <a:p>
                      <a:r>
                        <a:rPr lang="en-US">
                          <a:effectLst/>
                        </a:rPr>
                        <a:t>FY21</a:t>
                      </a:r>
                    </a:p>
                  </a:txBody>
                  <a:tcPr marL="0" marR="0" marT="0" marB="0" anchor="ctr"/>
                </a:tc>
                <a:tc>
                  <a:txBody>
                    <a:bodyPr/>
                    <a:lstStyle/>
                    <a:p>
                      <a:r>
                        <a:rPr lang="en-US">
                          <a:effectLst/>
                        </a:rPr>
                        <a:t>FY22</a:t>
                      </a:r>
                    </a:p>
                  </a:txBody>
                  <a:tcPr marL="0" marR="0" marT="0" marB="0" anchor="ctr"/>
                </a:tc>
                <a:tc>
                  <a:txBody>
                    <a:bodyPr/>
                    <a:lstStyle/>
                    <a:p>
                      <a:r>
                        <a:rPr lang="en-US">
                          <a:effectLst/>
                        </a:rPr>
                        <a:t>FY23</a:t>
                      </a:r>
                    </a:p>
                  </a:txBody>
                  <a:tcPr marL="0" marR="0" marT="0" marB="0" anchor="ctr"/>
                </a:tc>
                <a:tc>
                  <a:txBody>
                    <a:bodyPr/>
                    <a:lstStyle/>
                    <a:p>
                      <a:r>
                        <a:rPr lang="en-US">
                          <a:effectLst/>
                        </a:rPr>
                        <a:t>FY24</a:t>
                      </a:r>
                    </a:p>
                  </a:txBody>
                  <a:tcPr marL="0" marR="0" marT="0" marB="0" anchor="ctr"/>
                </a:tc>
                <a:tc>
                  <a:txBody>
                    <a:bodyPr/>
                    <a:lstStyle/>
                    <a:p>
                      <a:r>
                        <a:rPr lang="en-US">
                          <a:effectLst/>
                        </a:rPr>
                        <a:t>FY25</a:t>
                      </a:r>
                    </a:p>
                  </a:txBody>
                  <a:tcPr marL="0" marR="0" marT="0" marB="0" anchor="ctr"/>
                </a:tc>
                <a:tc>
                  <a:txBody>
                    <a:bodyPr/>
                    <a:lstStyle/>
                    <a:p>
                      <a:r>
                        <a:rPr lang="en-US">
                          <a:effectLst/>
                        </a:rPr>
                        <a:t>FY26</a:t>
                      </a:r>
                    </a:p>
                  </a:txBody>
                  <a:tcPr marL="0" marR="0" marT="0" marB="0" anchor="ctr"/>
                </a:tc>
                <a:tc>
                  <a:txBody>
                    <a:bodyPr/>
                    <a:lstStyle/>
                    <a:p>
                      <a:r>
                        <a:rPr lang="en-US">
                          <a:effectLst/>
                        </a:rPr>
                        <a:t>Total 6 Year Cost</a:t>
                      </a:r>
                    </a:p>
                  </a:txBody>
                  <a:tcPr marL="0" marR="0" marT="0" marB="0" anchor="ctr"/>
                </a:tc>
                <a:extLst>
                  <a:ext uri="{0D108BD9-81ED-4DB2-BD59-A6C34878D82A}">
                    <a16:rowId xmlns:a16="http://schemas.microsoft.com/office/drawing/2014/main" val="1805144946"/>
                  </a:ext>
                </a:extLst>
              </a:tr>
              <a:tr h="209550">
                <a:tc>
                  <a:txBody>
                    <a:bodyPr/>
                    <a:lstStyle/>
                    <a:p>
                      <a:r>
                        <a:rPr lang="en-US">
                          <a:effectLst/>
                        </a:rPr>
                        <a:t>3YR Monthly x 12</a:t>
                      </a:r>
                    </a:p>
                  </a:txBody>
                  <a:tcPr marL="0" marR="0" marT="0" marB="0" anchor="ctr"/>
                </a:tc>
                <a:tc>
                  <a:txBody>
                    <a:bodyPr/>
                    <a:lstStyle/>
                    <a:p>
                      <a:pPr algn="r"/>
                      <a:r>
                        <a:rPr lang="en-US">
                          <a:effectLst/>
                        </a:rPr>
                        <a:t>$368,784.85</a:t>
                      </a:r>
                    </a:p>
                  </a:txBody>
                  <a:tcPr marL="0" marR="0" marT="0" marB="0" anchor="ctr"/>
                </a:tc>
                <a:tc>
                  <a:txBody>
                    <a:bodyPr/>
                    <a:lstStyle/>
                    <a:p>
                      <a:pPr algn="r"/>
                      <a:r>
                        <a:rPr lang="en-US">
                          <a:effectLst/>
                        </a:rPr>
                        <a:t>$368,784.85</a:t>
                      </a:r>
                    </a:p>
                  </a:txBody>
                  <a:tcPr marL="0" marR="0" marT="0" marB="0" anchor="ctr"/>
                </a:tc>
                <a:tc>
                  <a:txBody>
                    <a:bodyPr/>
                    <a:lstStyle/>
                    <a:p>
                      <a:pPr algn="r"/>
                      <a:r>
                        <a:rPr lang="en-US">
                          <a:effectLst/>
                        </a:rPr>
                        <a:t>$368,784.85</a:t>
                      </a:r>
                    </a:p>
                  </a:txBody>
                  <a:tcPr marL="0" marR="0" marT="0" marB="0" anchor="ctr"/>
                </a:tc>
                <a:tc>
                  <a:txBody>
                    <a:bodyPr/>
                    <a:lstStyle/>
                    <a:p>
                      <a:pPr algn="r"/>
                      <a:r>
                        <a:rPr lang="en-US">
                          <a:effectLst/>
                        </a:rPr>
                        <a:t>$368,784.85</a:t>
                      </a:r>
                    </a:p>
                  </a:txBody>
                  <a:tcPr marL="0" marR="0" marT="0" marB="0" anchor="ctr"/>
                </a:tc>
                <a:tc>
                  <a:txBody>
                    <a:bodyPr/>
                    <a:lstStyle/>
                    <a:p>
                      <a:pPr algn="r"/>
                      <a:r>
                        <a:rPr lang="en-US">
                          <a:effectLst/>
                        </a:rPr>
                        <a:t>$368,784.85</a:t>
                      </a:r>
                    </a:p>
                  </a:txBody>
                  <a:tcPr marL="0" marR="0" marT="0" marB="0" anchor="ctr"/>
                </a:tc>
                <a:tc>
                  <a:txBody>
                    <a:bodyPr/>
                    <a:lstStyle/>
                    <a:p>
                      <a:pPr algn="r"/>
                      <a:r>
                        <a:rPr lang="en-US">
                          <a:effectLst/>
                        </a:rPr>
                        <a:t>$368,784.85</a:t>
                      </a:r>
                    </a:p>
                  </a:txBody>
                  <a:tcPr marL="0" marR="0" marT="0" marB="0" anchor="ctr"/>
                </a:tc>
                <a:tc>
                  <a:txBody>
                    <a:bodyPr/>
                    <a:lstStyle/>
                    <a:p>
                      <a:pPr algn="r"/>
                      <a:r>
                        <a:rPr lang="en-US">
                          <a:effectLst/>
                        </a:rPr>
                        <a:t>$2,212,709.10</a:t>
                      </a:r>
                    </a:p>
                  </a:txBody>
                  <a:tcPr marL="0" marR="0" marT="0" marB="0" anchor="ctr"/>
                </a:tc>
                <a:extLst>
                  <a:ext uri="{0D108BD9-81ED-4DB2-BD59-A6C34878D82A}">
                    <a16:rowId xmlns:a16="http://schemas.microsoft.com/office/drawing/2014/main" val="4107032293"/>
                  </a:ext>
                </a:extLst>
              </a:tr>
              <a:tr h="209550">
                <a:tc>
                  <a:txBody>
                    <a:bodyPr/>
                    <a:lstStyle/>
                    <a:p>
                      <a:r>
                        <a:rPr lang="en-US">
                          <a:effectLst/>
                        </a:rPr>
                        <a:t>3YR Upfront</a:t>
                      </a:r>
                    </a:p>
                  </a:txBody>
                  <a:tcPr marL="0" marR="0" marT="0" marB="0" anchor="ctr"/>
                </a:tc>
                <a:tc>
                  <a:txBody>
                    <a:bodyPr/>
                    <a:lstStyle/>
                    <a:p>
                      <a:pPr algn="r"/>
                      <a:r>
                        <a:rPr lang="en-US">
                          <a:effectLst/>
                        </a:rPr>
                        <a:t>$206,257.00</a:t>
                      </a:r>
                    </a:p>
                  </a:txBody>
                  <a:tcPr marL="0" marR="0" marT="0" marB="0" anchor="ctr"/>
                </a:tc>
                <a:tc>
                  <a:txBody>
                    <a:bodyPr/>
                    <a:lstStyle/>
                    <a:p>
                      <a:endParaRPr lang="en-US">
                        <a:effectLst/>
                      </a:endParaRPr>
                    </a:p>
                  </a:txBody>
                  <a:tcPr marL="0" marR="0" marT="0" marB="0" anchor="ctr"/>
                </a:tc>
                <a:tc>
                  <a:txBody>
                    <a:bodyPr/>
                    <a:lstStyle/>
                    <a:p>
                      <a:endParaRPr lang="en-US">
                        <a:effectLst/>
                      </a:endParaRPr>
                    </a:p>
                  </a:txBody>
                  <a:tcPr marL="0" marR="0" marT="0" marB="0" anchor="ctr"/>
                </a:tc>
                <a:tc>
                  <a:txBody>
                    <a:bodyPr/>
                    <a:lstStyle/>
                    <a:p>
                      <a:pPr algn="r"/>
                      <a:r>
                        <a:rPr lang="en-US">
                          <a:effectLst/>
                        </a:rPr>
                        <a:t>$206,257.00</a:t>
                      </a:r>
                    </a:p>
                  </a:txBody>
                  <a:tcPr marL="0" marR="0" marT="0" marB="0" anchor="ctr"/>
                </a:tc>
                <a:tc>
                  <a:txBody>
                    <a:bodyPr/>
                    <a:lstStyle/>
                    <a:p>
                      <a:endParaRPr lang="en-US"/>
                    </a:p>
                  </a:txBody>
                  <a:tcPr marL="0" marR="0" marT="0" marB="0" anchor="ctr"/>
                </a:tc>
                <a:tc>
                  <a:txBody>
                    <a:bodyPr/>
                    <a:lstStyle/>
                    <a:p>
                      <a:endParaRPr lang="en-US"/>
                    </a:p>
                  </a:txBody>
                  <a:tcPr marL="0" marR="0" marT="0" marB="0" anchor="ctr"/>
                </a:tc>
                <a:tc>
                  <a:txBody>
                    <a:bodyPr/>
                    <a:lstStyle/>
                    <a:p>
                      <a:pPr algn="r"/>
                      <a:r>
                        <a:rPr lang="en-US">
                          <a:effectLst/>
                        </a:rPr>
                        <a:t>$412,514.01</a:t>
                      </a:r>
                    </a:p>
                  </a:txBody>
                  <a:tcPr marL="0" marR="0" marT="0" marB="0" anchor="ctr"/>
                </a:tc>
                <a:extLst>
                  <a:ext uri="{0D108BD9-81ED-4DB2-BD59-A6C34878D82A}">
                    <a16:rowId xmlns:a16="http://schemas.microsoft.com/office/drawing/2014/main" val="2158971188"/>
                  </a:ext>
                </a:extLst>
              </a:tr>
              <a:tr h="209550">
                <a:tc>
                  <a:txBody>
                    <a:bodyPr/>
                    <a:lstStyle/>
                    <a:p>
                      <a:r>
                        <a:rPr lang="en-US">
                          <a:effectLst/>
                        </a:rPr>
                        <a:t>Total Annual Cost</a:t>
                      </a:r>
                    </a:p>
                  </a:txBody>
                  <a:tcPr marL="0" marR="0" marT="0" marB="0" anchor="ctr"/>
                </a:tc>
                <a:tc>
                  <a:txBody>
                    <a:bodyPr/>
                    <a:lstStyle/>
                    <a:p>
                      <a:pPr algn="r"/>
                      <a:r>
                        <a:rPr lang="en-US">
                          <a:effectLst/>
                        </a:rPr>
                        <a:t>$575,041.85</a:t>
                      </a:r>
                    </a:p>
                  </a:txBody>
                  <a:tcPr marL="0" marR="0" marT="0" marB="0" anchor="ctr"/>
                </a:tc>
                <a:tc>
                  <a:txBody>
                    <a:bodyPr/>
                    <a:lstStyle/>
                    <a:p>
                      <a:pPr algn="r"/>
                      <a:r>
                        <a:rPr lang="en-US">
                          <a:effectLst/>
                        </a:rPr>
                        <a:t>$368,784.85</a:t>
                      </a:r>
                    </a:p>
                  </a:txBody>
                  <a:tcPr marL="0" marR="0" marT="0" marB="0" anchor="ctr"/>
                </a:tc>
                <a:tc>
                  <a:txBody>
                    <a:bodyPr/>
                    <a:lstStyle/>
                    <a:p>
                      <a:pPr algn="r"/>
                      <a:r>
                        <a:rPr lang="en-US">
                          <a:effectLst/>
                        </a:rPr>
                        <a:t>$368,784.85</a:t>
                      </a:r>
                    </a:p>
                  </a:txBody>
                  <a:tcPr marL="0" marR="0" marT="0" marB="0" anchor="ctr"/>
                </a:tc>
                <a:tc>
                  <a:txBody>
                    <a:bodyPr/>
                    <a:lstStyle/>
                    <a:p>
                      <a:pPr algn="r"/>
                      <a:r>
                        <a:rPr lang="en-US">
                          <a:effectLst/>
                        </a:rPr>
                        <a:t>$575,041.85</a:t>
                      </a:r>
                    </a:p>
                  </a:txBody>
                  <a:tcPr marL="0" marR="0" marT="0" marB="0" anchor="ctr"/>
                </a:tc>
                <a:tc>
                  <a:txBody>
                    <a:bodyPr/>
                    <a:lstStyle/>
                    <a:p>
                      <a:pPr algn="r"/>
                      <a:r>
                        <a:rPr lang="en-US">
                          <a:effectLst/>
                        </a:rPr>
                        <a:t>$368,784.85</a:t>
                      </a:r>
                    </a:p>
                  </a:txBody>
                  <a:tcPr marL="0" marR="0" marT="0" marB="0" anchor="ctr"/>
                </a:tc>
                <a:tc>
                  <a:txBody>
                    <a:bodyPr/>
                    <a:lstStyle/>
                    <a:p>
                      <a:pPr algn="r"/>
                      <a:r>
                        <a:rPr lang="en-US">
                          <a:effectLst/>
                        </a:rPr>
                        <a:t>$368,784.85</a:t>
                      </a:r>
                    </a:p>
                  </a:txBody>
                  <a:tcPr marL="0" marR="0" marT="0" marB="0" anchor="ctr"/>
                </a:tc>
                <a:tc>
                  <a:txBody>
                    <a:bodyPr/>
                    <a:lstStyle/>
                    <a:p>
                      <a:pPr algn="r"/>
                      <a:r>
                        <a:rPr lang="en-US" dirty="0">
                          <a:effectLst/>
                        </a:rPr>
                        <a:t>$2,625,223.11</a:t>
                      </a:r>
                    </a:p>
                  </a:txBody>
                  <a:tcPr marL="0" marR="0" marT="0" marB="0" anchor="ctr"/>
                </a:tc>
                <a:extLst>
                  <a:ext uri="{0D108BD9-81ED-4DB2-BD59-A6C34878D82A}">
                    <a16:rowId xmlns:a16="http://schemas.microsoft.com/office/drawing/2014/main" val="1850304481"/>
                  </a:ext>
                </a:extLst>
              </a:tr>
            </a:tbl>
          </a:graphicData>
        </a:graphic>
      </p:graphicFrame>
    </p:spTree>
    <p:extLst>
      <p:ext uri="{BB962C8B-B14F-4D97-AF65-F5344CB8AC3E}">
        <p14:creationId xmlns:p14="http://schemas.microsoft.com/office/powerpoint/2010/main" val="12621625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10636B-3BD9-4A77-A4FC-F81580E2509F}"/>
              </a:ext>
            </a:extLst>
          </p:cNvPr>
          <p:cNvSpPr>
            <a:spLocks noGrp="1"/>
          </p:cNvSpPr>
          <p:nvPr>
            <p:ph type="title"/>
          </p:nvPr>
        </p:nvSpPr>
        <p:spPr/>
        <p:txBody>
          <a:bodyPr/>
          <a:lstStyle/>
          <a:p>
            <a:r>
              <a:rPr lang="en-US" dirty="0">
                <a:cs typeface="Calibri Light"/>
              </a:rPr>
              <a:t>No Reserved Instance Costing</a:t>
            </a:r>
            <a:endParaRPr lang="en-US" dirty="0"/>
          </a:p>
        </p:txBody>
      </p:sp>
      <p:graphicFrame>
        <p:nvGraphicFramePr>
          <p:cNvPr id="5" name="Content Placeholder 4">
            <a:extLst>
              <a:ext uri="{FF2B5EF4-FFF2-40B4-BE49-F238E27FC236}">
                <a16:creationId xmlns:a16="http://schemas.microsoft.com/office/drawing/2014/main" id="{C045B1D0-9A91-4CD1-BFD6-E4FA7320AFA4}"/>
              </a:ext>
            </a:extLst>
          </p:cNvPr>
          <p:cNvGraphicFramePr>
            <a:graphicFrameLocks/>
          </p:cNvGraphicFramePr>
          <p:nvPr>
            <p:extLst>
              <p:ext uri="{D42A27DB-BD31-4B8C-83A1-F6EECF244321}">
                <p14:modId xmlns:p14="http://schemas.microsoft.com/office/powerpoint/2010/main" val="1160579490"/>
              </p:ext>
            </p:extLst>
          </p:nvPr>
        </p:nvGraphicFramePr>
        <p:xfrm>
          <a:off x="334943" y="1905240"/>
          <a:ext cx="3327400" cy="763905"/>
        </p:xfrm>
        <a:graphic>
          <a:graphicData uri="http://schemas.openxmlformats.org/drawingml/2006/table">
            <a:tbl>
              <a:tblPr>
                <a:tableStyleId>{073A0DAA-6AF3-43AB-8588-CEC1D06C72B9}</a:tableStyleId>
              </a:tblPr>
              <a:tblGrid>
                <a:gridCol w="1120365">
                  <a:extLst>
                    <a:ext uri="{9D8B030D-6E8A-4147-A177-3AD203B41FA5}">
                      <a16:colId xmlns:a16="http://schemas.microsoft.com/office/drawing/2014/main" val="1551470496"/>
                    </a:ext>
                  </a:extLst>
                </a:gridCol>
                <a:gridCol w="1120365">
                  <a:extLst>
                    <a:ext uri="{9D8B030D-6E8A-4147-A177-3AD203B41FA5}">
                      <a16:colId xmlns:a16="http://schemas.microsoft.com/office/drawing/2014/main" val="4053408999"/>
                    </a:ext>
                  </a:extLst>
                </a:gridCol>
                <a:gridCol w="1086670">
                  <a:extLst>
                    <a:ext uri="{9D8B030D-6E8A-4147-A177-3AD203B41FA5}">
                      <a16:colId xmlns:a16="http://schemas.microsoft.com/office/drawing/2014/main" val="1088423097"/>
                    </a:ext>
                  </a:extLst>
                </a:gridCol>
              </a:tblGrid>
              <a:tr h="209550">
                <a:tc>
                  <a:txBody>
                    <a:bodyPr/>
                    <a:lstStyle/>
                    <a:p>
                      <a:pPr algn="l" fontAlgn="t"/>
                      <a:r>
                        <a:rPr lang="en-US" sz="1100" u="none" strike="noStrike" dirty="0">
                          <a:effectLst/>
                        </a:rPr>
                        <a:t>One Year RIs</a:t>
                      </a:r>
                    </a:p>
                  </a:txBody>
                  <a:tcPr marL="9525" marR="9525" marT="9525" marB="0"/>
                </a:tc>
                <a:tc>
                  <a:txBody>
                    <a:bodyPr/>
                    <a:lstStyle/>
                    <a:p>
                      <a:pPr algn="l" fontAlgn="t"/>
                      <a:r>
                        <a:rPr lang="en-US" sz="1100" u="none" strike="noStrike" dirty="0">
                          <a:effectLst/>
                        </a:rPr>
                        <a:t>Estimated monthly cost</a:t>
                      </a:r>
                    </a:p>
                  </a:txBody>
                  <a:tcPr marL="9525" marR="9525" marT="9525" marB="0"/>
                </a:tc>
                <a:tc>
                  <a:txBody>
                    <a:bodyPr/>
                    <a:lstStyle/>
                    <a:p>
                      <a:pPr algn="l" fontAlgn="t"/>
                      <a:r>
                        <a:rPr lang="en-US" sz="1100" u="none" strike="noStrike" dirty="0">
                          <a:effectLst/>
                        </a:rPr>
                        <a:t>Estimated upfront cost</a:t>
                      </a:r>
                    </a:p>
                  </a:txBody>
                  <a:tcPr marL="9525" marR="9525" marT="9525" marB="0"/>
                </a:tc>
                <a:extLst>
                  <a:ext uri="{0D108BD9-81ED-4DB2-BD59-A6C34878D82A}">
                    <a16:rowId xmlns:a16="http://schemas.microsoft.com/office/drawing/2014/main" val="1365314863"/>
                  </a:ext>
                </a:extLst>
              </a:tr>
              <a:tr h="419100">
                <a:tc>
                  <a:txBody>
                    <a:bodyPr/>
                    <a:lstStyle/>
                    <a:p>
                      <a:pPr algn="l" fontAlgn="t"/>
                      <a:r>
                        <a:rPr lang="en-US" sz="1100" u="none" strike="noStrike" dirty="0">
                          <a:effectLst/>
                        </a:rPr>
                        <a:t>Total</a:t>
                      </a:r>
                    </a:p>
                  </a:txBody>
                  <a:tcPr marL="9525" marR="9525" marT="9525" marB="0"/>
                </a:tc>
                <a:tc>
                  <a:txBody>
                    <a:bodyPr/>
                    <a:lstStyle/>
                    <a:p>
                      <a:pPr algn="l" fontAlgn="t"/>
                      <a:r>
                        <a:rPr lang="en-US" sz="1100" u="none" strike="noStrike" dirty="0">
                          <a:effectLst/>
                        </a:rPr>
                        <a:t>$45,148.96</a:t>
                      </a:r>
                    </a:p>
                  </a:txBody>
                  <a:tcPr marL="9525" marR="9525" marT="9525" marB="0"/>
                </a:tc>
                <a:tc>
                  <a:txBody>
                    <a:bodyPr/>
                    <a:lstStyle/>
                    <a:p>
                      <a:pPr algn="l" fontAlgn="t"/>
                      <a:r>
                        <a:rPr lang="en-US" sz="1100" u="none" strike="noStrike" dirty="0">
                          <a:effectLst/>
                        </a:rPr>
                        <a:t>$0.00</a:t>
                      </a:r>
                    </a:p>
                  </a:txBody>
                  <a:tcPr marL="9525" marR="9525" marT="9525" marB="0"/>
                </a:tc>
                <a:extLst>
                  <a:ext uri="{0D108BD9-81ED-4DB2-BD59-A6C34878D82A}">
                    <a16:rowId xmlns:a16="http://schemas.microsoft.com/office/drawing/2014/main" val="2161671790"/>
                  </a:ext>
                </a:extLst>
              </a:tr>
            </a:tbl>
          </a:graphicData>
        </a:graphic>
      </p:graphicFrame>
      <p:graphicFrame>
        <p:nvGraphicFramePr>
          <p:cNvPr id="11" name="Table 10">
            <a:extLst>
              <a:ext uri="{FF2B5EF4-FFF2-40B4-BE49-F238E27FC236}">
                <a16:creationId xmlns:a16="http://schemas.microsoft.com/office/drawing/2014/main" id="{BF032FE6-53E2-462A-AF70-9B9371C0D04A}"/>
              </a:ext>
            </a:extLst>
          </p:cNvPr>
          <p:cNvGraphicFramePr>
            <a:graphicFrameLocks noGrp="1"/>
          </p:cNvGraphicFramePr>
          <p:nvPr>
            <p:extLst>
              <p:ext uri="{D42A27DB-BD31-4B8C-83A1-F6EECF244321}">
                <p14:modId xmlns:p14="http://schemas.microsoft.com/office/powerpoint/2010/main" val="729877353"/>
              </p:ext>
            </p:extLst>
          </p:nvPr>
        </p:nvGraphicFramePr>
        <p:xfrm>
          <a:off x="278780" y="3233853"/>
          <a:ext cx="11643219" cy="548640"/>
        </p:xfrm>
        <a:graphic>
          <a:graphicData uri="http://schemas.openxmlformats.org/drawingml/2006/table">
            <a:tbl>
              <a:tblPr firstRow="1" bandRow="1">
                <a:tableStyleId>{073A0DAA-6AF3-43AB-8588-CEC1D06C72B9}</a:tableStyleId>
              </a:tblPr>
              <a:tblGrid>
                <a:gridCol w="1965190">
                  <a:extLst>
                    <a:ext uri="{9D8B030D-6E8A-4147-A177-3AD203B41FA5}">
                      <a16:colId xmlns:a16="http://schemas.microsoft.com/office/drawing/2014/main" val="1836375192"/>
                    </a:ext>
                  </a:extLst>
                </a:gridCol>
                <a:gridCol w="1331257">
                  <a:extLst>
                    <a:ext uri="{9D8B030D-6E8A-4147-A177-3AD203B41FA5}">
                      <a16:colId xmlns:a16="http://schemas.microsoft.com/office/drawing/2014/main" val="2749570307"/>
                    </a:ext>
                  </a:extLst>
                </a:gridCol>
                <a:gridCol w="1310126">
                  <a:extLst>
                    <a:ext uri="{9D8B030D-6E8A-4147-A177-3AD203B41FA5}">
                      <a16:colId xmlns:a16="http://schemas.microsoft.com/office/drawing/2014/main" val="674656197"/>
                    </a:ext>
                  </a:extLst>
                </a:gridCol>
                <a:gridCol w="1310126">
                  <a:extLst>
                    <a:ext uri="{9D8B030D-6E8A-4147-A177-3AD203B41FA5}">
                      <a16:colId xmlns:a16="http://schemas.microsoft.com/office/drawing/2014/main" val="1968974255"/>
                    </a:ext>
                  </a:extLst>
                </a:gridCol>
                <a:gridCol w="1310126">
                  <a:extLst>
                    <a:ext uri="{9D8B030D-6E8A-4147-A177-3AD203B41FA5}">
                      <a16:colId xmlns:a16="http://schemas.microsoft.com/office/drawing/2014/main" val="3576103153"/>
                    </a:ext>
                  </a:extLst>
                </a:gridCol>
                <a:gridCol w="1310126">
                  <a:extLst>
                    <a:ext uri="{9D8B030D-6E8A-4147-A177-3AD203B41FA5}">
                      <a16:colId xmlns:a16="http://schemas.microsoft.com/office/drawing/2014/main" val="502841290"/>
                    </a:ext>
                  </a:extLst>
                </a:gridCol>
                <a:gridCol w="1310126">
                  <a:extLst>
                    <a:ext uri="{9D8B030D-6E8A-4147-A177-3AD203B41FA5}">
                      <a16:colId xmlns:a16="http://schemas.microsoft.com/office/drawing/2014/main" val="1484307781"/>
                    </a:ext>
                  </a:extLst>
                </a:gridCol>
                <a:gridCol w="1796142">
                  <a:extLst>
                    <a:ext uri="{9D8B030D-6E8A-4147-A177-3AD203B41FA5}">
                      <a16:colId xmlns:a16="http://schemas.microsoft.com/office/drawing/2014/main" val="2102239773"/>
                    </a:ext>
                  </a:extLst>
                </a:gridCol>
              </a:tblGrid>
              <a:tr h="209550">
                <a:tc>
                  <a:txBody>
                    <a:bodyPr/>
                    <a:lstStyle/>
                    <a:p>
                      <a:r>
                        <a:rPr lang="en-US">
                          <a:effectLst/>
                        </a:rPr>
                        <a:t>FY Breakdown</a:t>
                      </a:r>
                    </a:p>
                  </a:txBody>
                  <a:tcPr marL="0" marR="0" marT="0" marB="0" anchor="ctr"/>
                </a:tc>
                <a:tc>
                  <a:txBody>
                    <a:bodyPr/>
                    <a:lstStyle/>
                    <a:p>
                      <a:r>
                        <a:rPr lang="en-US">
                          <a:effectLst/>
                        </a:rPr>
                        <a:t>FY21</a:t>
                      </a:r>
                    </a:p>
                  </a:txBody>
                  <a:tcPr marL="0" marR="0" marT="0" marB="0" anchor="ctr"/>
                </a:tc>
                <a:tc>
                  <a:txBody>
                    <a:bodyPr/>
                    <a:lstStyle/>
                    <a:p>
                      <a:r>
                        <a:rPr lang="en-US">
                          <a:effectLst/>
                        </a:rPr>
                        <a:t>FY22</a:t>
                      </a:r>
                    </a:p>
                  </a:txBody>
                  <a:tcPr marL="0" marR="0" marT="0" marB="0" anchor="ctr"/>
                </a:tc>
                <a:tc>
                  <a:txBody>
                    <a:bodyPr/>
                    <a:lstStyle/>
                    <a:p>
                      <a:r>
                        <a:rPr lang="en-US">
                          <a:effectLst/>
                        </a:rPr>
                        <a:t>FY23</a:t>
                      </a:r>
                    </a:p>
                  </a:txBody>
                  <a:tcPr marL="0" marR="0" marT="0" marB="0" anchor="ctr"/>
                </a:tc>
                <a:tc>
                  <a:txBody>
                    <a:bodyPr/>
                    <a:lstStyle/>
                    <a:p>
                      <a:r>
                        <a:rPr lang="en-US">
                          <a:effectLst/>
                        </a:rPr>
                        <a:t>FY24</a:t>
                      </a:r>
                    </a:p>
                  </a:txBody>
                  <a:tcPr marL="0" marR="0" marT="0" marB="0" anchor="ctr"/>
                </a:tc>
                <a:tc>
                  <a:txBody>
                    <a:bodyPr/>
                    <a:lstStyle/>
                    <a:p>
                      <a:r>
                        <a:rPr lang="en-US">
                          <a:effectLst/>
                        </a:rPr>
                        <a:t>FY25</a:t>
                      </a:r>
                    </a:p>
                  </a:txBody>
                  <a:tcPr marL="0" marR="0" marT="0" marB="0" anchor="ctr"/>
                </a:tc>
                <a:tc>
                  <a:txBody>
                    <a:bodyPr/>
                    <a:lstStyle/>
                    <a:p>
                      <a:r>
                        <a:rPr lang="en-US">
                          <a:effectLst/>
                        </a:rPr>
                        <a:t>FY26</a:t>
                      </a:r>
                    </a:p>
                  </a:txBody>
                  <a:tcPr marL="0" marR="0" marT="0" marB="0" anchor="ctr"/>
                </a:tc>
                <a:tc>
                  <a:txBody>
                    <a:bodyPr/>
                    <a:lstStyle/>
                    <a:p>
                      <a:r>
                        <a:rPr lang="en-US">
                          <a:effectLst/>
                        </a:rPr>
                        <a:t>Total 6 Year Cost</a:t>
                      </a:r>
                    </a:p>
                  </a:txBody>
                  <a:tcPr marL="0" marR="0" marT="0" marB="0" anchor="ctr"/>
                </a:tc>
                <a:extLst>
                  <a:ext uri="{0D108BD9-81ED-4DB2-BD59-A6C34878D82A}">
                    <a16:rowId xmlns:a16="http://schemas.microsoft.com/office/drawing/2014/main" val="2126183886"/>
                  </a:ext>
                </a:extLst>
              </a:tr>
              <a:tr h="209550">
                <a:tc>
                  <a:txBody>
                    <a:bodyPr/>
                    <a:lstStyle/>
                    <a:p>
                      <a:r>
                        <a:rPr lang="en-US">
                          <a:effectLst/>
                        </a:rPr>
                        <a:t>No RI Monthly x 12</a:t>
                      </a:r>
                    </a:p>
                  </a:txBody>
                  <a:tcPr marL="0" marR="0" marT="0" marB="0" anchor="ctr"/>
                </a:tc>
                <a:tc>
                  <a:txBody>
                    <a:bodyPr/>
                    <a:lstStyle/>
                    <a:p>
                      <a:pPr algn="r"/>
                      <a:r>
                        <a:rPr lang="en-US">
                          <a:effectLst/>
                        </a:rPr>
                        <a:t>$545,027.57</a:t>
                      </a:r>
                    </a:p>
                  </a:txBody>
                  <a:tcPr marL="0" marR="0" marT="0" marB="0" anchor="ctr"/>
                </a:tc>
                <a:tc>
                  <a:txBody>
                    <a:bodyPr/>
                    <a:lstStyle/>
                    <a:p>
                      <a:pPr algn="r"/>
                      <a:r>
                        <a:rPr lang="en-US">
                          <a:effectLst/>
                        </a:rPr>
                        <a:t>$545,027.57</a:t>
                      </a:r>
                    </a:p>
                  </a:txBody>
                  <a:tcPr marL="0" marR="0" marT="0" marB="0" anchor="ctr"/>
                </a:tc>
                <a:tc>
                  <a:txBody>
                    <a:bodyPr/>
                    <a:lstStyle/>
                    <a:p>
                      <a:pPr algn="r"/>
                      <a:r>
                        <a:rPr lang="en-US">
                          <a:effectLst/>
                        </a:rPr>
                        <a:t>$545,027.57</a:t>
                      </a:r>
                    </a:p>
                  </a:txBody>
                  <a:tcPr marL="0" marR="0" marT="0" marB="0" anchor="ctr"/>
                </a:tc>
                <a:tc>
                  <a:txBody>
                    <a:bodyPr/>
                    <a:lstStyle/>
                    <a:p>
                      <a:pPr algn="r"/>
                      <a:r>
                        <a:rPr lang="en-US">
                          <a:effectLst/>
                        </a:rPr>
                        <a:t>$545,027.57</a:t>
                      </a:r>
                    </a:p>
                  </a:txBody>
                  <a:tcPr marL="0" marR="0" marT="0" marB="0" anchor="ctr"/>
                </a:tc>
                <a:tc>
                  <a:txBody>
                    <a:bodyPr/>
                    <a:lstStyle/>
                    <a:p>
                      <a:pPr algn="r"/>
                      <a:r>
                        <a:rPr lang="en-US">
                          <a:effectLst/>
                        </a:rPr>
                        <a:t>$545,027.57</a:t>
                      </a:r>
                    </a:p>
                  </a:txBody>
                  <a:tcPr marL="0" marR="0" marT="0" marB="0" anchor="ctr"/>
                </a:tc>
                <a:tc>
                  <a:txBody>
                    <a:bodyPr/>
                    <a:lstStyle/>
                    <a:p>
                      <a:pPr algn="r"/>
                      <a:r>
                        <a:rPr lang="en-US">
                          <a:effectLst/>
                        </a:rPr>
                        <a:t>$545,027.57</a:t>
                      </a:r>
                    </a:p>
                  </a:txBody>
                  <a:tcPr marL="0" marR="0" marT="0" marB="0" anchor="ctr"/>
                </a:tc>
                <a:tc>
                  <a:txBody>
                    <a:bodyPr/>
                    <a:lstStyle/>
                    <a:p>
                      <a:pPr algn="r"/>
                      <a:r>
                        <a:rPr lang="en-US">
                          <a:effectLst/>
                        </a:rPr>
                        <a:t>$3,270,165.42</a:t>
                      </a:r>
                    </a:p>
                  </a:txBody>
                  <a:tcPr marL="0" marR="0" marT="0" marB="0" anchor="ctr"/>
                </a:tc>
                <a:extLst>
                  <a:ext uri="{0D108BD9-81ED-4DB2-BD59-A6C34878D82A}">
                    <a16:rowId xmlns:a16="http://schemas.microsoft.com/office/drawing/2014/main" val="3571931659"/>
                  </a:ext>
                </a:extLst>
              </a:tr>
            </a:tbl>
          </a:graphicData>
        </a:graphic>
      </p:graphicFrame>
    </p:spTree>
    <p:extLst>
      <p:ext uri="{BB962C8B-B14F-4D97-AF65-F5344CB8AC3E}">
        <p14:creationId xmlns:p14="http://schemas.microsoft.com/office/powerpoint/2010/main" val="521700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74FD22D-93C7-41C4-9344-8EFDC30EFBB9}"/>
              </a:ext>
            </a:extLst>
          </p:cNvPr>
          <p:cNvPicPr>
            <a:picLocks noChangeAspect="1"/>
          </p:cNvPicPr>
          <p:nvPr/>
        </p:nvPicPr>
        <p:blipFill rotWithShape="1">
          <a:blip r:embed="rId2"/>
          <a:srcRect l="13819" t="218" r="-7" b="8867"/>
          <a:stretch/>
        </p:blipFill>
        <p:spPr>
          <a:xfrm>
            <a:off x="3523488" y="10"/>
            <a:ext cx="8668512" cy="6857990"/>
          </a:xfrm>
          <a:prstGeom prst="rect">
            <a:avLst/>
          </a:prstGeom>
        </p:spPr>
      </p:pic>
      <p:sp>
        <p:nvSpPr>
          <p:cNvPr id="4" name="Title 3">
            <a:extLst>
              <a:ext uri="{FF2B5EF4-FFF2-40B4-BE49-F238E27FC236}">
                <a16:creationId xmlns:a16="http://schemas.microsoft.com/office/drawing/2014/main" id="{BAB5E289-3F28-4FB4-884F-A2E8C4F73180}"/>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a:t>Questions?</a:t>
            </a:r>
          </a:p>
        </p:txBody>
      </p:sp>
    </p:spTree>
    <p:extLst>
      <p:ext uri="{BB962C8B-B14F-4D97-AF65-F5344CB8AC3E}">
        <p14:creationId xmlns:p14="http://schemas.microsoft.com/office/powerpoint/2010/main" val="2666653030"/>
      </p:ext>
    </p:extLst>
  </p:cSld>
  <p:clrMapOvr>
    <a:overrideClrMapping bg1="dk1" tx1="lt1" bg2="dk2" tx2="lt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431B11-EE32-4317-B83A-E084BA7B8B39}"/>
              </a:ext>
            </a:extLst>
          </p:cNvPr>
          <p:cNvSpPr>
            <a:spLocks noGrp="1"/>
          </p:cNvSpPr>
          <p:nvPr>
            <p:ph type="title"/>
          </p:nvPr>
        </p:nvSpPr>
        <p:spPr>
          <a:xfrm>
            <a:off x="804673" y="1445494"/>
            <a:ext cx="3616856" cy="4376572"/>
          </a:xfrm>
        </p:spPr>
        <p:txBody>
          <a:bodyPr anchor="ctr">
            <a:normAutofit/>
          </a:bodyPr>
          <a:lstStyle/>
          <a:p>
            <a:r>
              <a:rPr lang="en-US" sz="4800"/>
              <a:t>Overall Design Assumptions</a:t>
            </a:r>
          </a:p>
        </p:txBody>
      </p:sp>
      <p:sp>
        <p:nvSpPr>
          <p:cNvPr id="23" name="Freeform: Shape 22">
            <a:extLst>
              <a:ext uri="{FF2B5EF4-FFF2-40B4-BE49-F238E27FC236}">
                <a16:creationId xmlns:a16="http://schemas.microsoft.com/office/drawing/2014/main" id="{DFF2AC85-FAA0-4844-813F-83C04D7382E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7636" y="0"/>
            <a:ext cx="7281316" cy="6858000"/>
          </a:xfrm>
          <a:custGeom>
            <a:avLst/>
            <a:gdLst>
              <a:gd name="connsiteX0" fmla="*/ 361354 w 7281316"/>
              <a:gd name="connsiteY0" fmla="*/ 0 h 6858000"/>
              <a:gd name="connsiteX1" fmla="*/ 7281316 w 7281316"/>
              <a:gd name="connsiteY1" fmla="*/ 0 h 6858000"/>
              <a:gd name="connsiteX2" fmla="*/ 7281316 w 7281316"/>
              <a:gd name="connsiteY2" fmla="*/ 6858000 h 6858000"/>
              <a:gd name="connsiteX3" fmla="*/ 696735 w 7281316"/>
              <a:gd name="connsiteY3" fmla="*/ 6858000 h 6858000"/>
              <a:gd name="connsiteX4" fmla="*/ 690849 w 7281316"/>
              <a:gd name="connsiteY4" fmla="*/ 6842426 h 6858000"/>
              <a:gd name="connsiteX5" fmla="*/ 335637 w 7281316"/>
              <a:gd name="connsiteY5" fmla="*/ 9472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281316" h="6858000">
                <a:moveTo>
                  <a:pt x="361354" y="0"/>
                </a:moveTo>
                <a:lnTo>
                  <a:pt x="7281316" y="0"/>
                </a:lnTo>
                <a:lnTo>
                  <a:pt x="7281316" y="6858000"/>
                </a:lnTo>
                <a:lnTo>
                  <a:pt x="696735" y="6858000"/>
                </a:lnTo>
                <a:lnTo>
                  <a:pt x="690849" y="6842426"/>
                </a:lnTo>
                <a:cubicBezTo>
                  <a:pt x="-65870" y="4704140"/>
                  <a:pt x="-226206" y="2374054"/>
                  <a:pt x="335637" y="94722"/>
                </a:cubicBez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Shape 24">
            <a:extLst>
              <a:ext uri="{FF2B5EF4-FFF2-40B4-BE49-F238E27FC236}">
                <a16:creationId xmlns:a16="http://schemas.microsoft.com/office/drawing/2014/main" id="{89CC0F1E-BAA2-47B1-8F83-7ECB9FD9E0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89558" y="0"/>
            <a:ext cx="6999394" cy="6858000"/>
          </a:xfrm>
          <a:custGeom>
            <a:avLst/>
            <a:gdLst>
              <a:gd name="connsiteX0" fmla="*/ 6999394 w 6999394"/>
              <a:gd name="connsiteY0" fmla="*/ 0 h 6858000"/>
              <a:gd name="connsiteX1" fmla="*/ 6999394 w 6999394"/>
              <a:gd name="connsiteY1" fmla="*/ 6858000 h 6858000"/>
              <a:gd name="connsiteX2" fmla="*/ 717029 w 6999394"/>
              <a:gd name="connsiteY2" fmla="*/ 6858000 h 6858000"/>
              <a:gd name="connsiteX3" fmla="*/ 623642 w 6999394"/>
              <a:gd name="connsiteY3" fmla="*/ 6599363 h 6858000"/>
              <a:gd name="connsiteX4" fmla="*/ 319533 w 6999394"/>
              <a:gd name="connsiteY4" fmla="*/ 193787 h 6858000"/>
              <a:gd name="connsiteX5" fmla="*/ 371685 w 6999394"/>
              <a:gd name="connsiteY5" fmla="*/ 1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999394" h="6858000">
                <a:moveTo>
                  <a:pt x="6999394" y="0"/>
                </a:moveTo>
                <a:lnTo>
                  <a:pt x="6999394" y="6858000"/>
                </a:lnTo>
                <a:lnTo>
                  <a:pt x="717029" y="6858000"/>
                </a:lnTo>
                <a:lnTo>
                  <a:pt x="623642" y="6599363"/>
                </a:lnTo>
                <a:cubicBezTo>
                  <a:pt x="-67685" y="4563346"/>
                  <a:pt x="-206622" y="2355719"/>
                  <a:pt x="319533" y="193787"/>
                </a:cubicBezTo>
                <a:lnTo>
                  <a:pt x="371685" y="1"/>
                </a:lnTo>
                <a:close/>
              </a:path>
            </a:pathLst>
          </a:custGeom>
          <a:solidFill>
            <a:schemeClr val="tx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0330EF9-D49A-4728-B6CE-056A91EC11D6}"/>
              </a:ext>
            </a:extLst>
          </p:cNvPr>
          <p:cNvSpPr>
            <a:spLocks noGrp="1"/>
          </p:cNvSpPr>
          <p:nvPr>
            <p:ph idx="1"/>
          </p:nvPr>
        </p:nvSpPr>
        <p:spPr>
          <a:xfrm>
            <a:off x="6096000" y="1399032"/>
            <a:ext cx="5501834" cy="4471416"/>
          </a:xfrm>
        </p:spPr>
        <p:txBody>
          <a:bodyPr anchor="ctr">
            <a:normAutofit/>
          </a:bodyPr>
          <a:lstStyle/>
          <a:p>
            <a:r>
              <a:rPr lang="en-US" sz="1500" dirty="0">
                <a:solidFill>
                  <a:schemeClr val="bg1"/>
                </a:solidFill>
              </a:rPr>
              <a:t>Transit Hub already exist</a:t>
            </a:r>
          </a:p>
          <a:p>
            <a:r>
              <a:rPr lang="en-US" sz="1500" dirty="0">
                <a:solidFill>
                  <a:schemeClr val="bg1"/>
                </a:solidFill>
              </a:rPr>
              <a:t>Attempting to meet dedicated host requirements and isolation. </a:t>
            </a:r>
          </a:p>
          <a:p>
            <a:r>
              <a:rPr lang="en-US" sz="1500" dirty="0">
                <a:solidFill>
                  <a:schemeClr val="bg1"/>
                </a:solidFill>
              </a:rPr>
              <a:t>Cost will be shown but no cost limitations were described in the scenario.</a:t>
            </a:r>
          </a:p>
          <a:p>
            <a:r>
              <a:rPr lang="en-US" sz="1500" dirty="0">
                <a:solidFill>
                  <a:schemeClr val="bg1"/>
                </a:solidFill>
              </a:rPr>
              <a:t>Three-year reservations will be shown as an option. Some companies have fiscal law and contracting restrictions which prohibit three year reservations.</a:t>
            </a:r>
          </a:p>
          <a:p>
            <a:r>
              <a:rPr lang="en-US" sz="1500" dirty="0">
                <a:solidFill>
                  <a:schemeClr val="bg1"/>
                </a:solidFill>
              </a:rPr>
              <a:t>All Private IPs fall within Customer-registered RFC 1918 space.</a:t>
            </a:r>
          </a:p>
        </p:txBody>
      </p:sp>
    </p:spTree>
    <p:extLst>
      <p:ext uri="{BB962C8B-B14F-4D97-AF65-F5344CB8AC3E}">
        <p14:creationId xmlns:p14="http://schemas.microsoft.com/office/powerpoint/2010/main" val="2417525299"/>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FF9B822F-893E-44C8-963C-64F50ACECB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EBF87945-A001-489F-9D9B-7D9435F0B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8639" y="347471"/>
            <a:ext cx="11100816" cy="1801368"/>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0AAB3D0-6AD5-42D3-9431-EA9762879C49}"/>
              </a:ext>
            </a:extLst>
          </p:cNvPr>
          <p:cNvSpPr>
            <a:spLocks noGrp="1"/>
          </p:cNvSpPr>
          <p:nvPr>
            <p:ph type="title"/>
          </p:nvPr>
        </p:nvSpPr>
        <p:spPr>
          <a:xfrm>
            <a:off x="838200" y="585216"/>
            <a:ext cx="10515600" cy="1325563"/>
          </a:xfrm>
        </p:spPr>
        <p:txBody>
          <a:bodyPr vert="horz" lIns="91440" tIns="45720" rIns="91440" bIns="45720" rtlCol="0" anchor="ctr">
            <a:normAutofit/>
          </a:bodyPr>
          <a:lstStyle/>
          <a:p>
            <a:r>
              <a:rPr lang="en-US" dirty="0">
                <a:solidFill>
                  <a:schemeClr val="bg1"/>
                </a:solidFill>
              </a:rPr>
              <a:t>Ingress to Subscription &amp; Transit Hub</a:t>
            </a:r>
          </a:p>
        </p:txBody>
      </p:sp>
      <p:sp>
        <p:nvSpPr>
          <p:cNvPr id="7" name="TextBox 6">
            <a:extLst>
              <a:ext uri="{FF2B5EF4-FFF2-40B4-BE49-F238E27FC236}">
                <a16:creationId xmlns:a16="http://schemas.microsoft.com/office/drawing/2014/main" id="{A8502F40-4B35-4B96-B4CF-1A9F038059A6}"/>
              </a:ext>
            </a:extLst>
          </p:cNvPr>
          <p:cNvSpPr txBox="1"/>
          <p:nvPr/>
        </p:nvSpPr>
        <p:spPr>
          <a:xfrm>
            <a:off x="7546848" y="2516777"/>
            <a:ext cx="4318050" cy="3660185"/>
          </a:xfrm>
          <a:prstGeom prst="rect">
            <a:avLst/>
          </a:prstGeom>
        </p:spPr>
        <p:txBody>
          <a:bodyPr vert="horz" lIns="91440" tIns="45720" rIns="91440" bIns="45720" rtlCol="0" anchor="ctr">
            <a:normAutofit/>
          </a:bodyPr>
          <a:lstStyle/>
          <a:p>
            <a:pPr marL="285750" indent="-228600">
              <a:lnSpc>
                <a:spcPct val="90000"/>
              </a:lnSpc>
              <a:spcAft>
                <a:spcPts val="600"/>
              </a:spcAft>
              <a:buFont typeface="Arial" panose="020B0604020202020204" pitchFamily="34" charset="0"/>
              <a:buChar char="•"/>
            </a:pPr>
            <a:r>
              <a:rPr lang="en-US" sz="1500" dirty="0"/>
              <a:t>Traffic flow from Public internet is via Transit Hub Firewall.</a:t>
            </a:r>
          </a:p>
          <a:p>
            <a:pPr marL="285750" indent="-228600">
              <a:lnSpc>
                <a:spcPct val="90000"/>
              </a:lnSpc>
              <a:spcAft>
                <a:spcPts val="600"/>
              </a:spcAft>
              <a:buFont typeface="Arial" panose="020B0604020202020204" pitchFamily="34" charset="0"/>
              <a:buChar char="•"/>
            </a:pPr>
            <a:r>
              <a:rPr lang="en-US" sz="1500" dirty="0"/>
              <a:t>CSP Provider anchors the Azure ExpressRoute to the transit hub subscription. </a:t>
            </a:r>
          </a:p>
          <a:p>
            <a:pPr marL="285750" indent="-228600">
              <a:lnSpc>
                <a:spcPct val="90000"/>
              </a:lnSpc>
              <a:spcAft>
                <a:spcPts val="600"/>
              </a:spcAft>
              <a:buFont typeface="Arial" panose="020B0604020202020204" pitchFamily="34" charset="0"/>
              <a:buChar char="•"/>
            </a:pPr>
            <a:r>
              <a:rPr lang="en-US" sz="1500" dirty="0"/>
              <a:t>Transit Hub and security stack are assumed to exist and have all required services in place.</a:t>
            </a:r>
          </a:p>
          <a:p>
            <a:pPr marL="285750" indent="-228600">
              <a:lnSpc>
                <a:spcPct val="90000"/>
              </a:lnSpc>
              <a:spcAft>
                <a:spcPts val="600"/>
              </a:spcAft>
              <a:buFont typeface="Arial" panose="020B0604020202020204" pitchFamily="34" charset="0"/>
              <a:buChar char="•"/>
            </a:pPr>
            <a:r>
              <a:rPr lang="en-US" sz="1500" dirty="0"/>
              <a:t>AzureAD, ADFS, and all identity services are assumed to be provided by Customer.</a:t>
            </a:r>
          </a:p>
          <a:p>
            <a:pPr marL="285750" indent="-228600">
              <a:lnSpc>
                <a:spcPct val="90000"/>
              </a:lnSpc>
              <a:spcAft>
                <a:spcPts val="600"/>
              </a:spcAft>
              <a:buFont typeface="Arial" panose="020B0604020202020204" pitchFamily="34" charset="0"/>
              <a:buChar char="•"/>
            </a:pPr>
            <a:r>
              <a:rPr lang="en-US" sz="1500" dirty="0"/>
              <a:t>Azure Bastion or similar Jump box/Bastion service resides in MO subscriptions.</a:t>
            </a:r>
          </a:p>
        </p:txBody>
      </p:sp>
      <p:pic>
        <p:nvPicPr>
          <p:cNvPr id="8" name="Picture 7">
            <a:extLst>
              <a:ext uri="{FF2B5EF4-FFF2-40B4-BE49-F238E27FC236}">
                <a16:creationId xmlns:a16="http://schemas.microsoft.com/office/drawing/2014/main" id="{E7D5E4E7-C264-11E2-A534-FC3A40338E23}"/>
              </a:ext>
            </a:extLst>
          </p:cNvPr>
          <p:cNvPicPr>
            <a:picLocks noChangeAspect="1"/>
          </p:cNvPicPr>
          <p:nvPr/>
        </p:nvPicPr>
        <p:blipFill>
          <a:blip r:embed="rId2"/>
          <a:stretch>
            <a:fillRect/>
          </a:stretch>
        </p:blipFill>
        <p:spPr>
          <a:xfrm>
            <a:off x="871348" y="2502633"/>
            <a:ext cx="6153466" cy="3816546"/>
          </a:xfrm>
          <a:prstGeom prst="rect">
            <a:avLst/>
          </a:prstGeom>
        </p:spPr>
      </p:pic>
    </p:spTree>
    <p:extLst>
      <p:ext uri="{BB962C8B-B14F-4D97-AF65-F5344CB8AC3E}">
        <p14:creationId xmlns:p14="http://schemas.microsoft.com/office/powerpoint/2010/main" val="33500091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FCF2430C-7E93-4E96-B299-10A70DF808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44">
            <a:extLst>
              <a:ext uri="{FF2B5EF4-FFF2-40B4-BE49-F238E27FC236}">
                <a16:creationId xmlns:a16="http://schemas.microsoft.com/office/drawing/2014/main" id="{295243DF-455B-4029-BB02-420E8E62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Rectangle 13">
            <a:extLst>
              <a:ext uri="{FF2B5EF4-FFF2-40B4-BE49-F238E27FC236}">
                <a16:creationId xmlns:a16="http://schemas.microsoft.com/office/drawing/2014/main" id="{4C71773A-EA9D-495A-9212-9D483206A6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699196" y="635715"/>
            <a:ext cx="5852722"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36E1435-882D-4A74-8DC9-E184E7ECF5E5}"/>
              </a:ext>
            </a:extLst>
          </p:cNvPr>
          <p:cNvSpPr>
            <a:spLocks noGrp="1"/>
          </p:cNvSpPr>
          <p:nvPr>
            <p:ph type="title"/>
          </p:nvPr>
        </p:nvSpPr>
        <p:spPr>
          <a:xfrm>
            <a:off x="6096000" y="804328"/>
            <a:ext cx="5300553" cy="1205821"/>
          </a:xfrm>
        </p:spPr>
        <p:txBody>
          <a:bodyPr>
            <a:normAutofit fontScale="90000"/>
          </a:bodyPr>
          <a:lstStyle/>
          <a:p>
            <a:r>
              <a:rPr lang="en-US" sz="3600" dirty="0">
                <a:solidFill>
                  <a:srgbClr val="FEFFFF"/>
                </a:solidFill>
              </a:rPr>
              <a:t>Web Application – Azure Front Door and Azure Firewall</a:t>
            </a:r>
          </a:p>
        </p:txBody>
      </p:sp>
      <p:sp>
        <p:nvSpPr>
          <p:cNvPr id="3" name="Content Placeholder 2">
            <a:extLst>
              <a:ext uri="{FF2B5EF4-FFF2-40B4-BE49-F238E27FC236}">
                <a16:creationId xmlns:a16="http://schemas.microsoft.com/office/drawing/2014/main" id="{C28F22C2-B0CA-44A7-8915-531845144298}"/>
              </a:ext>
            </a:extLst>
          </p:cNvPr>
          <p:cNvSpPr>
            <a:spLocks noGrp="1"/>
          </p:cNvSpPr>
          <p:nvPr>
            <p:ph idx="1"/>
          </p:nvPr>
        </p:nvSpPr>
        <p:spPr>
          <a:xfrm>
            <a:off x="4026717" y="2692866"/>
            <a:ext cx="8019874" cy="3766657"/>
          </a:xfrm>
        </p:spPr>
        <p:txBody>
          <a:bodyPr>
            <a:normAutofit/>
          </a:bodyPr>
          <a:lstStyle/>
          <a:p>
            <a:r>
              <a:rPr lang="en-US" sz="1600" dirty="0"/>
              <a:t>Azure Front Door will be the entry point to the Web Application Front End. This service offers geographic load balancing, web app firewall, and DDoS protections.</a:t>
            </a:r>
          </a:p>
          <a:p>
            <a:r>
              <a:rPr lang="en-US" sz="1600" dirty="0"/>
              <a:t>Azure Front Door will route traffic to the regional Azure Firewall public interface. </a:t>
            </a:r>
          </a:p>
          <a:p>
            <a:r>
              <a:rPr lang="en-US" sz="1600" dirty="0"/>
              <a:t>Azure Firewall will be configured to destination NAT (DNAT) the web traffic to the Azure Load Balancer (Internal) which balances traffic to the Virtual Machine Scale Sets sitting in the Availability Zones in each region.</a:t>
            </a:r>
          </a:p>
          <a:p>
            <a:pPr marL="457200" lvl="1" indent="0">
              <a:buNone/>
            </a:pPr>
            <a:r>
              <a:rPr lang="en-US" sz="1600" dirty="0"/>
              <a:t>*Note* -Some Customer regions may not currently support Availability Zones. This design could be modified to drop AZ's and use Availability sets until AZ’s become available.</a:t>
            </a:r>
          </a:p>
          <a:p>
            <a:r>
              <a:rPr lang="en-US" sz="1600" dirty="0"/>
              <a:t>An Azure Private Link will be used on the forward facing Azure Load Balancer if the Azure Firewall configuration will support it. </a:t>
            </a:r>
          </a:p>
        </p:txBody>
      </p:sp>
      <p:pic>
        <p:nvPicPr>
          <p:cNvPr id="6" name="Picture 5">
            <a:extLst>
              <a:ext uri="{FF2B5EF4-FFF2-40B4-BE49-F238E27FC236}">
                <a16:creationId xmlns:a16="http://schemas.microsoft.com/office/drawing/2014/main" id="{502B7CD2-71CE-4788-84D4-1E8774FA1DA6}"/>
              </a:ext>
            </a:extLst>
          </p:cNvPr>
          <p:cNvPicPr>
            <a:picLocks noChangeAspect="1"/>
          </p:cNvPicPr>
          <p:nvPr/>
        </p:nvPicPr>
        <p:blipFill>
          <a:blip r:embed="rId2"/>
          <a:stretch>
            <a:fillRect/>
          </a:stretch>
        </p:blipFill>
        <p:spPr>
          <a:xfrm>
            <a:off x="541708" y="956346"/>
            <a:ext cx="3319303" cy="2634028"/>
          </a:xfrm>
          <a:prstGeom prst="rect">
            <a:avLst/>
          </a:prstGeom>
        </p:spPr>
      </p:pic>
      <p:pic>
        <p:nvPicPr>
          <p:cNvPr id="10" name="Picture 9">
            <a:extLst>
              <a:ext uri="{FF2B5EF4-FFF2-40B4-BE49-F238E27FC236}">
                <a16:creationId xmlns:a16="http://schemas.microsoft.com/office/drawing/2014/main" id="{DD0BAD39-3E97-475F-9928-707DF578881D}"/>
              </a:ext>
            </a:extLst>
          </p:cNvPr>
          <p:cNvPicPr>
            <a:picLocks noChangeAspect="1"/>
          </p:cNvPicPr>
          <p:nvPr/>
        </p:nvPicPr>
        <p:blipFill>
          <a:blip r:embed="rId3"/>
          <a:stretch>
            <a:fillRect/>
          </a:stretch>
        </p:blipFill>
        <p:spPr>
          <a:xfrm>
            <a:off x="501546" y="3698648"/>
            <a:ext cx="3359465" cy="2634028"/>
          </a:xfrm>
          <a:prstGeom prst="rect">
            <a:avLst/>
          </a:prstGeom>
        </p:spPr>
      </p:pic>
    </p:spTree>
    <p:extLst>
      <p:ext uri="{BB962C8B-B14F-4D97-AF65-F5344CB8AC3E}">
        <p14:creationId xmlns:p14="http://schemas.microsoft.com/office/powerpoint/2010/main" val="29519476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FCF2430C-7E93-4E96-B299-10A70DF808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44">
            <a:extLst>
              <a:ext uri="{FF2B5EF4-FFF2-40B4-BE49-F238E27FC236}">
                <a16:creationId xmlns:a16="http://schemas.microsoft.com/office/drawing/2014/main" id="{295243DF-455B-4029-BB02-420E8E6253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9" name="Rectangle 13">
            <a:extLst>
              <a:ext uri="{FF2B5EF4-FFF2-40B4-BE49-F238E27FC236}">
                <a16:creationId xmlns:a16="http://schemas.microsoft.com/office/drawing/2014/main" id="{4C71773A-EA9D-495A-9212-9D483206A66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5699196" y="635715"/>
            <a:ext cx="5852722"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36E1435-882D-4A74-8DC9-E184E7ECF5E5}"/>
              </a:ext>
            </a:extLst>
          </p:cNvPr>
          <p:cNvSpPr>
            <a:spLocks noGrp="1"/>
          </p:cNvSpPr>
          <p:nvPr>
            <p:ph type="title"/>
          </p:nvPr>
        </p:nvSpPr>
        <p:spPr>
          <a:xfrm>
            <a:off x="6096000" y="804328"/>
            <a:ext cx="5300553" cy="1205821"/>
          </a:xfrm>
        </p:spPr>
        <p:txBody>
          <a:bodyPr>
            <a:normAutofit/>
          </a:bodyPr>
          <a:lstStyle/>
          <a:p>
            <a:r>
              <a:rPr lang="en-US" sz="3600" dirty="0">
                <a:solidFill>
                  <a:srgbClr val="FEFFFF"/>
                </a:solidFill>
              </a:rPr>
              <a:t>Web Application – Web App</a:t>
            </a:r>
          </a:p>
        </p:txBody>
      </p:sp>
      <p:sp>
        <p:nvSpPr>
          <p:cNvPr id="3" name="Content Placeholder 2">
            <a:extLst>
              <a:ext uri="{FF2B5EF4-FFF2-40B4-BE49-F238E27FC236}">
                <a16:creationId xmlns:a16="http://schemas.microsoft.com/office/drawing/2014/main" id="{C28F22C2-B0CA-44A7-8915-531845144298}"/>
              </a:ext>
            </a:extLst>
          </p:cNvPr>
          <p:cNvSpPr>
            <a:spLocks noGrp="1"/>
          </p:cNvSpPr>
          <p:nvPr>
            <p:ph idx="1"/>
          </p:nvPr>
        </p:nvSpPr>
        <p:spPr>
          <a:xfrm>
            <a:off x="239135" y="3891998"/>
            <a:ext cx="11731192" cy="2850546"/>
          </a:xfrm>
        </p:spPr>
        <p:txBody>
          <a:bodyPr>
            <a:normAutofit/>
          </a:bodyPr>
          <a:lstStyle/>
          <a:p>
            <a:r>
              <a:rPr lang="en-US" sz="1400" dirty="0"/>
              <a:t>Web Servers will run inside Virtual Machine Scale Sets (VMSS) utilizing Standard_D8s_v3 sku and Customer STIG’d images. This limits the VMSS to no more than 600 nodes per VMSS.</a:t>
            </a:r>
          </a:p>
          <a:p>
            <a:r>
              <a:rPr lang="en-US" sz="1400" dirty="0"/>
              <a:t>Each VMSS will be autoscaling enabled with request metrics for scale up and down.</a:t>
            </a:r>
          </a:p>
          <a:p>
            <a:r>
              <a:rPr lang="en-US" sz="1400" dirty="0"/>
              <a:t>At max peak work load (Monday from 0900-1200), the VMSS will be expanded to at least 800 nodes. Ideally this would be 400 nodes per region and 134 nodes in each Availability Zone VMSS.</a:t>
            </a:r>
          </a:p>
          <a:p>
            <a:r>
              <a:rPr lang="en-US" sz="1400" dirty="0"/>
              <a:t>At all other times the peak would be 40 nodes (20/Region,7/AZ).</a:t>
            </a:r>
          </a:p>
          <a:p>
            <a:r>
              <a:rPr lang="en-US" sz="1400" dirty="0"/>
              <a:t>At Non-peak time normal business hours there would be minimum of 8 VMSS nodes (4/Region,1/AZ)</a:t>
            </a:r>
          </a:p>
          <a:p>
            <a:r>
              <a:rPr lang="en-US" sz="1400" dirty="0"/>
              <a:t>Outside normal business hours there will be 4 VMSS nodes, 2 in each region to handle all request.</a:t>
            </a:r>
          </a:p>
          <a:p>
            <a:r>
              <a:rPr lang="en-US" sz="1400" dirty="0"/>
              <a:t>Recommend that 4 of the VMSS nodes will be reserved instance for cost control.</a:t>
            </a:r>
          </a:p>
        </p:txBody>
      </p:sp>
      <p:pic>
        <p:nvPicPr>
          <p:cNvPr id="10" name="Picture 9">
            <a:extLst>
              <a:ext uri="{FF2B5EF4-FFF2-40B4-BE49-F238E27FC236}">
                <a16:creationId xmlns:a16="http://schemas.microsoft.com/office/drawing/2014/main" id="{F32BA1EF-E57A-4B3F-BE0C-80FDA31D4509}"/>
              </a:ext>
            </a:extLst>
          </p:cNvPr>
          <p:cNvPicPr>
            <a:picLocks noChangeAspect="1"/>
          </p:cNvPicPr>
          <p:nvPr/>
        </p:nvPicPr>
        <p:blipFill>
          <a:blip r:embed="rId2"/>
          <a:stretch>
            <a:fillRect/>
          </a:stretch>
        </p:blipFill>
        <p:spPr>
          <a:xfrm>
            <a:off x="201789" y="115456"/>
            <a:ext cx="5377839" cy="3661086"/>
          </a:xfrm>
          <a:prstGeom prst="rect">
            <a:avLst/>
          </a:prstGeom>
        </p:spPr>
      </p:pic>
    </p:spTree>
    <p:extLst>
      <p:ext uri="{BB962C8B-B14F-4D97-AF65-F5344CB8AC3E}">
        <p14:creationId xmlns:p14="http://schemas.microsoft.com/office/powerpoint/2010/main" val="32626976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4C0B10B-D2C4-4A54-AFAD-3D27DF88BB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B6BADB90-C74B-40D6-86DC-503F65FCE8D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2" name="Freeform 44">
              <a:extLst>
                <a:ext uri="{FF2B5EF4-FFF2-40B4-BE49-F238E27FC236}">
                  <a16:creationId xmlns:a16="http://schemas.microsoft.com/office/drawing/2014/main" id="{6559431D-1886-4AE0-9B87-9AD2ECAB84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5">
              <a:extLst>
                <a:ext uri="{FF2B5EF4-FFF2-40B4-BE49-F238E27FC236}">
                  <a16:creationId xmlns:a16="http://schemas.microsoft.com/office/drawing/2014/main" id="{373850A5-B04A-4FCD-9E73-EE322167FB31}"/>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6">
              <a:extLst>
                <a:ext uri="{FF2B5EF4-FFF2-40B4-BE49-F238E27FC236}">
                  <a16:creationId xmlns:a16="http://schemas.microsoft.com/office/drawing/2014/main" id="{82C18C67-80FA-4738-AA53-0AF2419F98E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48543B1A-8BF5-4C63-8404-41B2EA70B33E}"/>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92DF5096-E051-498C-A3ED-CBA77A813AA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F017B6F9-F8E8-4220-BB31-78033AC1B21E}"/>
              </a:ext>
            </a:extLst>
          </p:cNvPr>
          <p:cNvSpPr>
            <a:spLocks noGrp="1"/>
          </p:cNvSpPr>
          <p:nvPr>
            <p:ph type="title"/>
          </p:nvPr>
        </p:nvSpPr>
        <p:spPr>
          <a:xfrm>
            <a:off x="1047280" y="759805"/>
            <a:ext cx="10306520" cy="1325563"/>
          </a:xfrm>
        </p:spPr>
        <p:txBody>
          <a:bodyPr>
            <a:normAutofit/>
          </a:bodyPr>
          <a:lstStyle/>
          <a:p>
            <a:r>
              <a:rPr lang="en-US" sz="4000">
                <a:solidFill>
                  <a:srgbClr val="FFFFFF"/>
                </a:solidFill>
              </a:rPr>
              <a:t>Application Activity</a:t>
            </a:r>
          </a:p>
        </p:txBody>
      </p:sp>
      <p:sp>
        <p:nvSpPr>
          <p:cNvPr id="3" name="Content Placeholder 2">
            <a:extLst>
              <a:ext uri="{FF2B5EF4-FFF2-40B4-BE49-F238E27FC236}">
                <a16:creationId xmlns:a16="http://schemas.microsoft.com/office/drawing/2014/main" id="{4C0876AB-3DE4-46CC-AE38-482683E45327}"/>
              </a:ext>
            </a:extLst>
          </p:cNvPr>
          <p:cNvSpPr>
            <a:spLocks noGrp="1"/>
          </p:cNvSpPr>
          <p:nvPr>
            <p:ph idx="1"/>
          </p:nvPr>
        </p:nvSpPr>
        <p:spPr>
          <a:xfrm>
            <a:off x="1119322" y="2494450"/>
            <a:ext cx="4973787" cy="3563159"/>
          </a:xfrm>
        </p:spPr>
        <p:txBody>
          <a:bodyPr>
            <a:normAutofit fontScale="85000" lnSpcReduction="10000"/>
          </a:bodyPr>
          <a:lstStyle/>
          <a:p>
            <a:r>
              <a:rPr lang="en-US" sz="2400" dirty="0"/>
              <a:t>Application activity will be streamed to Azure Event Hub for message queueing with a private endpoint to remove public access.</a:t>
            </a:r>
          </a:p>
          <a:p>
            <a:r>
              <a:rPr lang="en-US" sz="2400" dirty="0"/>
              <a:t>A dedicated Event Hub instance will be provisioned to meet dedicated host requirements. Also offers better performance and cost at high work loads.</a:t>
            </a:r>
          </a:p>
          <a:p>
            <a:r>
              <a:rPr lang="en-US" sz="2400" dirty="0"/>
              <a:t>Short term session caching will be held in Azure Cache for Redis P1 premium tier with six gigabytes of cache. Premium provides enhanced security and network isolation.</a:t>
            </a:r>
          </a:p>
          <a:p>
            <a:endParaRPr lang="en-US" sz="2400" dirty="0"/>
          </a:p>
        </p:txBody>
      </p:sp>
      <p:pic>
        <p:nvPicPr>
          <p:cNvPr id="4" name="Picture 3">
            <a:extLst>
              <a:ext uri="{FF2B5EF4-FFF2-40B4-BE49-F238E27FC236}">
                <a16:creationId xmlns:a16="http://schemas.microsoft.com/office/drawing/2014/main" id="{358D24AA-C803-4792-97A2-6C95B080995E}"/>
              </a:ext>
            </a:extLst>
          </p:cNvPr>
          <p:cNvPicPr>
            <a:picLocks noChangeAspect="1"/>
          </p:cNvPicPr>
          <p:nvPr/>
        </p:nvPicPr>
        <p:blipFill rotWithShape="1">
          <a:blip r:embed="rId2"/>
          <a:srcRect r="7682"/>
          <a:stretch/>
        </p:blipFill>
        <p:spPr>
          <a:xfrm>
            <a:off x="6098892" y="2492376"/>
            <a:ext cx="4802404" cy="3563372"/>
          </a:xfrm>
          <a:prstGeom prst="rect">
            <a:avLst/>
          </a:prstGeom>
        </p:spPr>
      </p:pic>
    </p:spTree>
    <p:extLst>
      <p:ext uri="{BB962C8B-B14F-4D97-AF65-F5344CB8AC3E}">
        <p14:creationId xmlns:p14="http://schemas.microsoft.com/office/powerpoint/2010/main" val="13342803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911A6C77-6109-4F77-975B-C375615A55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CB343D17-9934-455E-B326-2F39206BA44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09710" y="635715"/>
            <a:ext cx="11142208" cy="2482136"/>
            <a:chOff x="409710" y="635715"/>
            <a:chExt cx="11142208" cy="2482136"/>
          </a:xfrm>
        </p:grpSpPr>
        <p:sp>
          <p:nvSpPr>
            <p:cNvPr id="12" name="Freeform 44">
              <a:extLst>
                <a:ext uri="{FF2B5EF4-FFF2-40B4-BE49-F238E27FC236}">
                  <a16:creationId xmlns:a16="http://schemas.microsoft.com/office/drawing/2014/main" id="{A8AA2B63-BFCD-40D0-B2D0-CB714D70E2E4}"/>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11223203" y="635716"/>
              <a:ext cx="328612" cy="1742360"/>
            </a:xfrm>
            <a:custGeom>
              <a:avLst/>
              <a:gdLst>
                <a:gd name="T0" fmla="*/ 207 w 207"/>
                <a:gd name="T1" fmla="*/ 987 h 1114"/>
                <a:gd name="T2" fmla="*/ 0 w 207"/>
                <a:gd name="T3" fmla="*/ 1114 h 1114"/>
                <a:gd name="T4" fmla="*/ 0 w 207"/>
                <a:gd name="T5" fmla="*/ 127 h 1114"/>
                <a:gd name="T6" fmla="*/ 207 w 207"/>
                <a:gd name="T7" fmla="*/ 0 h 1114"/>
                <a:gd name="T8" fmla="*/ 207 w 207"/>
                <a:gd name="T9" fmla="*/ 987 h 1114"/>
              </a:gdLst>
              <a:ahLst/>
              <a:cxnLst>
                <a:cxn ang="0">
                  <a:pos x="T0" y="T1"/>
                </a:cxn>
                <a:cxn ang="0">
                  <a:pos x="T2" y="T3"/>
                </a:cxn>
                <a:cxn ang="0">
                  <a:pos x="T4" y="T5"/>
                </a:cxn>
                <a:cxn ang="0">
                  <a:pos x="T6" y="T7"/>
                </a:cxn>
                <a:cxn ang="0">
                  <a:pos x="T8" y="T9"/>
                </a:cxn>
              </a:cxnLst>
              <a:rect l="0" t="0" r="r" b="b"/>
              <a:pathLst>
                <a:path w="207" h="1114">
                  <a:moveTo>
                    <a:pt x="207" y="987"/>
                  </a:moveTo>
                  <a:lnTo>
                    <a:pt x="0" y="1114"/>
                  </a:lnTo>
                  <a:lnTo>
                    <a:pt x="0" y="127"/>
                  </a:lnTo>
                  <a:lnTo>
                    <a:pt x="207" y="0"/>
                  </a:lnTo>
                  <a:lnTo>
                    <a:pt x="207" y="987"/>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45">
              <a:extLst>
                <a:ext uri="{FF2B5EF4-FFF2-40B4-BE49-F238E27FC236}">
                  <a16:creationId xmlns:a16="http://schemas.microsoft.com/office/drawing/2014/main" id="{80834EBB-06EA-4C69-AF7A-D5A4E69D8A83}"/>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1022350"/>
              <a:ext cx="709612" cy="2095501"/>
            </a:xfrm>
            <a:custGeom>
              <a:avLst/>
              <a:gdLst>
                <a:gd name="T0" fmla="*/ 447 w 447"/>
                <a:gd name="T1" fmla="*/ 1363 h 1363"/>
                <a:gd name="T2" fmla="*/ 0 w 447"/>
                <a:gd name="T3" fmla="*/ 987 h 1363"/>
                <a:gd name="T4" fmla="*/ 0 w 447"/>
                <a:gd name="T5" fmla="*/ 0 h 1363"/>
                <a:gd name="T6" fmla="*/ 447 w 447"/>
                <a:gd name="T7" fmla="*/ 376 h 1363"/>
                <a:gd name="T8" fmla="*/ 447 w 447"/>
                <a:gd name="T9" fmla="*/ 1363 h 1363"/>
              </a:gdLst>
              <a:ahLst/>
              <a:cxnLst>
                <a:cxn ang="0">
                  <a:pos x="T0" y="T1"/>
                </a:cxn>
                <a:cxn ang="0">
                  <a:pos x="T2" y="T3"/>
                </a:cxn>
                <a:cxn ang="0">
                  <a:pos x="T4" y="T5"/>
                </a:cxn>
                <a:cxn ang="0">
                  <a:pos x="T6" y="T7"/>
                </a:cxn>
                <a:cxn ang="0">
                  <a:pos x="T8" y="T9"/>
                </a:cxn>
              </a:cxnLst>
              <a:rect l="0" t="0" r="r" b="b"/>
              <a:pathLst>
                <a:path w="447" h="1363">
                  <a:moveTo>
                    <a:pt x="447" y="1363"/>
                  </a:moveTo>
                  <a:lnTo>
                    <a:pt x="0" y="987"/>
                  </a:lnTo>
                  <a:lnTo>
                    <a:pt x="0" y="0"/>
                  </a:lnTo>
                  <a:lnTo>
                    <a:pt x="447" y="376"/>
                  </a:lnTo>
                  <a:lnTo>
                    <a:pt x="447" y="1363"/>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46">
              <a:extLst>
                <a:ext uri="{FF2B5EF4-FFF2-40B4-BE49-F238E27FC236}">
                  <a16:creationId xmlns:a16="http://schemas.microsoft.com/office/drawing/2014/main" id="{2D314EC1-63E0-43B5-9CD5-F25593B2CA39}"/>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409710" y="837744"/>
              <a:ext cx="403225" cy="1705431"/>
            </a:xfrm>
            <a:custGeom>
              <a:avLst/>
              <a:gdLst>
                <a:gd name="T0" fmla="*/ 254 w 254"/>
                <a:gd name="T1" fmla="*/ 987 h 1109"/>
                <a:gd name="T2" fmla="*/ 0 w 254"/>
                <a:gd name="T3" fmla="*/ 1109 h 1109"/>
                <a:gd name="T4" fmla="*/ 0 w 254"/>
                <a:gd name="T5" fmla="*/ 119 h 1109"/>
                <a:gd name="T6" fmla="*/ 254 w 254"/>
                <a:gd name="T7" fmla="*/ 0 h 1109"/>
                <a:gd name="T8" fmla="*/ 254 w 254"/>
                <a:gd name="T9" fmla="*/ 987 h 1109"/>
              </a:gdLst>
              <a:ahLst/>
              <a:cxnLst>
                <a:cxn ang="0">
                  <a:pos x="T0" y="T1"/>
                </a:cxn>
                <a:cxn ang="0">
                  <a:pos x="T2" y="T3"/>
                </a:cxn>
                <a:cxn ang="0">
                  <a:pos x="T4" y="T5"/>
                </a:cxn>
                <a:cxn ang="0">
                  <a:pos x="T6" y="T7"/>
                </a:cxn>
                <a:cxn ang="0">
                  <a:pos x="T8" y="T9"/>
                </a:cxn>
              </a:cxnLst>
              <a:rect l="0" t="0" r="r" b="b"/>
              <a:pathLst>
                <a:path w="254" h="1109">
                  <a:moveTo>
                    <a:pt x="254" y="987"/>
                  </a:moveTo>
                  <a:lnTo>
                    <a:pt x="0" y="1109"/>
                  </a:lnTo>
                  <a:lnTo>
                    <a:pt x="0" y="119"/>
                  </a:lnTo>
                  <a:lnTo>
                    <a:pt x="254" y="0"/>
                  </a:lnTo>
                  <a:lnTo>
                    <a:pt x="254" y="98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Freeform 47">
              <a:extLst>
                <a:ext uri="{FF2B5EF4-FFF2-40B4-BE49-F238E27FC236}">
                  <a16:creationId xmlns:a16="http://schemas.microsoft.com/office/drawing/2014/main" id="{9577EB7D-16A7-4E05-9105-431E729665F5}"/>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644660" y="640894"/>
              <a:ext cx="168275" cy="1713195"/>
            </a:xfrm>
            <a:custGeom>
              <a:avLst/>
              <a:gdLst>
                <a:gd name="T0" fmla="*/ 106 w 106"/>
                <a:gd name="T1" fmla="*/ 1114 h 1114"/>
                <a:gd name="T2" fmla="*/ 0 w 106"/>
                <a:gd name="T3" fmla="*/ 1005 h 1114"/>
                <a:gd name="T4" fmla="*/ 0 w 106"/>
                <a:gd name="T5" fmla="*/ 0 h 1114"/>
                <a:gd name="T6" fmla="*/ 106 w 106"/>
                <a:gd name="T7" fmla="*/ 110 h 1114"/>
                <a:gd name="T8" fmla="*/ 106 w 106"/>
                <a:gd name="T9" fmla="*/ 1114 h 1114"/>
              </a:gdLst>
              <a:ahLst/>
              <a:cxnLst>
                <a:cxn ang="0">
                  <a:pos x="T0" y="T1"/>
                </a:cxn>
                <a:cxn ang="0">
                  <a:pos x="T2" y="T3"/>
                </a:cxn>
                <a:cxn ang="0">
                  <a:pos x="T4" y="T5"/>
                </a:cxn>
                <a:cxn ang="0">
                  <a:pos x="T6" y="T7"/>
                </a:cxn>
                <a:cxn ang="0">
                  <a:pos x="T8" y="T9"/>
                </a:cxn>
              </a:cxnLst>
              <a:rect l="0" t="0" r="r" b="b"/>
              <a:pathLst>
                <a:path w="106" h="1114">
                  <a:moveTo>
                    <a:pt x="106" y="1114"/>
                  </a:moveTo>
                  <a:lnTo>
                    <a:pt x="0" y="1005"/>
                  </a:lnTo>
                  <a:lnTo>
                    <a:pt x="0" y="0"/>
                  </a:lnTo>
                  <a:lnTo>
                    <a:pt x="106" y="110"/>
                  </a:lnTo>
                  <a:lnTo>
                    <a:pt x="106" y="1114"/>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6" name="Rectangle 15">
              <a:extLst>
                <a:ext uri="{FF2B5EF4-FFF2-40B4-BE49-F238E27FC236}">
                  <a16:creationId xmlns:a16="http://schemas.microsoft.com/office/drawing/2014/main" id="{EC1741C3-592F-47B5-93A0-66FC0BB97E49}"/>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4055" y="635715"/>
              <a:ext cx="10907863" cy="1541457"/>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id="{B9150FC6-3F7D-4063-9429-6987A67B65E8}"/>
              </a:ext>
            </a:extLst>
          </p:cNvPr>
          <p:cNvSpPr>
            <a:spLocks noGrp="1"/>
          </p:cNvSpPr>
          <p:nvPr>
            <p:ph type="title"/>
          </p:nvPr>
        </p:nvSpPr>
        <p:spPr>
          <a:xfrm>
            <a:off x="1047280" y="759805"/>
            <a:ext cx="10306520" cy="1325563"/>
          </a:xfrm>
        </p:spPr>
        <p:txBody>
          <a:bodyPr>
            <a:normAutofit/>
          </a:bodyPr>
          <a:lstStyle/>
          <a:p>
            <a:r>
              <a:rPr lang="en-US" sz="4000">
                <a:solidFill>
                  <a:srgbClr val="FFFFFF"/>
                </a:solidFill>
              </a:rPr>
              <a:t>Static/User Files</a:t>
            </a:r>
          </a:p>
        </p:txBody>
      </p:sp>
      <p:pic>
        <p:nvPicPr>
          <p:cNvPr id="4" name="Picture 3">
            <a:extLst>
              <a:ext uri="{FF2B5EF4-FFF2-40B4-BE49-F238E27FC236}">
                <a16:creationId xmlns:a16="http://schemas.microsoft.com/office/drawing/2014/main" id="{17C76D4D-8290-416D-9EE4-60993C1581EA}"/>
              </a:ext>
            </a:extLst>
          </p:cNvPr>
          <p:cNvPicPr>
            <a:picLocks noChangeAspect="1"/>
          </p:cNvPicPr>
          <p:nvPr/>
        </p:nvPicPr>
        <p:blipFill rotWithShape="1">
          <a:blip r:embed="rId2"/>
          <a:srcRect l="1335" r="25939" b="-6"/>
          <a:stretch/>
        </p:blipFill>
        <p:spPr>
          <a:xfrm>
            <a:off x="1424902" y="2492376"/>
            <a:ext cx="3209779" cy="3563372"/>
          </a:xfrm>
          <a:prstGeom prst="rect">
            <a:avLst/>
          </a:prstGeom>
        </p:spPr>
      </p:pic>
      <p:sp>
        <p:nvSpPr>
          <p:cNvPr id="3" name="Content Placeholder 2">
            <a:extLst>
              <a:ext uri="{FF2B5EF4-FFF2-40B4-BE49-F238E27FC236}">
                <a16:creationId xmlns:a16="http://schemas.microsoft.com/office/drawing/2014/main" id="{30C4EDBF-1248-4EC5-BAA0-319932B96B30}"/>
              </a:ext>
            </a:extLst>
          </p:cNvPr>
          <p:cNvSpPr>
            <a:spLocks noGrp="1"/>
          </p:cNvSpPr>
          <p:nvPr>
            <p:ph idx="1"/>
          </p:nvPr>
        </p:nvSpPr>
        <p:spPr>
          <a:xfrm>
            <a:off x="5295569" y="2494450"/>
            <a:ext cx="5471529" cy="3563159"/>
          </a:xfrm>
        </p:spPr>
        <p:txBody>
          <a:bodyPr>
            <a:normAutofit fontScale="92500" lnSpcReduction="10000"/>
          </a:bodyPr>
          <a:lstStyle/>
          <a:p>
            <a:r>
              <a:rPr lang="en-US" sz="2400" dirty="0"/>
              <a:t>File content will be delivered via Azure Content Delivery Network in a single region.</a:t>
            </a:r>
          </a:p>
          <a:p>
            <a:r>
              <a:rPr lang="en-US" sz="2400" dirty="0"/>
              <a:t>File storage region will paired with the Analysis servers to provide lower latency for Analysis server ingestion reads.</a:t>
            </a:r>
          </a:p>
          <a:p>
            <a:r>
              <a:rPr lang="en-US" sz="2400" dirty="0"/>
              <a:t>A Web frontend will be deployed on dedicated Web App Service which will provide a web interface for the file storage.</a:t>
            </a:r>
          </a:p>
          <a:p>
            <a:r>
              <a:rPr lang="en-US" sz="2400" dirty="0"/>
              <a:t>The web app will provide role based access control to files for external retrieval utilizing SAS tokens and SAML tokens.</a:t>
            </a:r>
          </a:p>
          <a:p>
            <a:endParaRPr lang="en-US" sz="2400" dirty="0"/>
          </a:p>
        </p:txBody>
      </p:sp>
    </p:spTree>
    <p:extLst>
      <p:ext uri="{BB962C8B-B14F-4D97-AF65-F5344CB8AC3E}">
        <p14:creationId xmlns:p14="http://schemas.microsoft.com/office/powerpoint/2010/main" val="3497531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C5782D3-6CED-43A7-BE35-09C48F8091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6">
            <a:extLst>
              <a:ext uri="{FF2B5EF4-FFF2-40B4-BE49-F238E27FC236}">
                <a16:creationId xmlns:a16="http://schemas.microsoft.com/office/drawing/2014/main" id="{6721F593-ECD2-4B5B-AAE4-0866A4CDC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989586" y="1070835"/>
            <a:ext cx="687754"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7">
            <a:extLst>
              <a:ext uri="{FF2B5EF4-FFF2-40B4-BE49-F238E27FC236}">
                <a16:creationId xmlns:a16="http://schemas.microsoft.com/office/drawing/2014/main" id="{71DEE99F-D18C-4025-BA3F-CEBF5258E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0988949" y="803186"/>
            <a:ext cx="409371"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5" name="Rectangle 8">
            <a:extLst>
              <a:ext uri="{FF2B5EF4-FFF2-40B4-BE49-F238E27FC236}">
                <a16:creationId xmlns:a16="http://schemas.microsoft.com/office/drawing/2014/main" id="{976FA5D9-3A7C-4FA7-9BA8-1905D703FD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7513372" y="804101"/>
            <a:ext cx="3880238"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188490E2-E4AD-4AEA-A986-D52ECC254EE4}"/>
              </a:ext>
            </a:extLst>
          </p:cNvPr>
          <p:cNvSpPr>
            <a:spLocks noGrp="1"/>
          </p:cNvSpPr>
          <p:nvPr>
            <p:ph type="title"/>
          </p:nvPr>
        </p:nvSpPr>
        <p:spPr>
          <a:xfrm>
            <a:off x="7835104" y="1213968"/>
            <a:ext cx="3220127" cy="1715106"/>
          </a:xfrm>
        </p:spPr>
        <p:txBody>
          <a:bodyPr anchor="b">
            <a:normAutofit/>
          </a:bodyPr>
          <a:lstStyle/>
          <a:p>
            <a:r>
              <a:rPr lang="en-US" sz="3600">
                <a:solidFill>
                  <a:srgbClr val="FFFFFF"/>
                </a:solidFill>
              </a:rPr>
              <a:t>Database cluster</a:t>
            </a:r>
          </a:p>
        </p:txBody>
      </p:sp>
      <p:pic>
        <p:nvPicPr>
          <p:cNvPr id="4" name="Picture 3">
            <a:extLst>
              <a:ext uri="{FF2B5EF4-FFF2-40B4-BE49-F238E27FC236}">
                <a16:creationId xmlns:a16="http://schemas.microsoft.com/office/drawing/2014/main" id="{40CBB7C2-4997-4017-A5D9-F08E563B9D6F}"/>
              </a:ext>
            </a:extLst>
          </p:cNvPr>
          <p:cNvPicPr>
            <a:picLocks noChangeAspect="1"/>
          </p:cNvPicPr>
          <p:nvPr/>
        </p:nvPicPr>
        <p:blipFill rotWithShape="1">
          <a:blip r:embed="rId2"/>
          <a:srcRect l="12579" r="15627" b="2"/>
          <a:stretch/>
        </p:blipFill>
        <p:spPr>
          <a:xfrm>
            <a:off x="804101" y="804101"/>
            <a:ext cx="6730556" cy="5249798"/>
          </a:xfrm>
          <a:prstGeom prst="rect">
            <a:avLst/>
          </a:prstGeom>
        </p:spPr>
      </p:pic>
      <p:sp>
        <p:nvSpPr>
          <p:cNvPr id="3" name="Content Placeholder 2">
            <a:extLst>
              <a:ext uri="{FF2B5EF4-FFF2-40B4-BE49-F238E27FC236}">
                <a16:creationId xmlns:a16="http://schemas.microsoft.com/office/drawing/2014/main" id="{E80ADC62-291E-4990-8DCD-AF685A67CB74}"/>
              </a:ext>
            </a:extLst>
          </p:cNvPr>
          <p:cNvSpPr>
            <a:spLocks noGrp="1"/>
          </p:cNvSpPr>
          <p:nvPr>
            <p:ph idx="1"/>
          </p:nvPr>
        </p:nvSpPr>
        <p:spPr>
          <a:xfrm>
            <a:off x="7534657" y="3072208"/>
            <a:ext cx="3565364" cy="2660684"/>
          </a:xfrm>
        </p:spPr>
        <p:txBody>
          <a:bodyPr anchor="t">
            <a:normAutofit/>
          </a:bodyPr>
          <a:lstStyle/>
          <a:p>
            <a:r>
              <a:rPr lang="en-US" sz="1100" dirty="0">
                <a:solidFill>
                  <a:srgbClr val="FFFFFF"/>
                </a:solidFill>
              </a:rPr>
              <a:t>The Database cluster will be hosted on six Standard_E32s_v3 dedicated host VMs configured in an AlwaysOn Availability Group with three nodes in each region.</a:t>
            </a:r>
          </a:p>
          <a:p>
            <a:r>
              <a:rPr lang="en-US" sz="1100" dirty="0">
                <a:solidFill>
                  <a:srgbClr val="FFFFFF"/>
                </a:solidFill>
              </a:rPr>
              <a:t>The database IaaS servers will be configured to replicate between regions asynchronously.</a:t>
            </a:r>
          </a:p>
          <a:p>
            <a:r>
              <a:rPr lang="en-US" sz="1100" dirty="0">
                <a:solidFill>
                  <a:srgbClr val="FFFFFF"/>
                </a:solidFill>
              </a:rPr>
              <a:t>The database AlwaysOn secondary region nodes will be used for Analysis server reads to prevent congestion on the primary region database servers.</a:t>
            </a:r>
          </a:p>
          <a:p>
            <a:r>
              <a:rPr lang="en-US" sz="1100" dirty="0">
                <a:solidFill>
                  <a:srgbClr val="FFFFFF"/>
                </a:solidFill>
              </a:rPr>
              <a:t>The design will offer disaster recovery protection as the SQL IaaS can be failed over to use the alternate region as primary in a complete region outage.</a:t>
            </a:r>
          </a:p>
        </p:txBody>
      </p:sp>
      <p:sp>
        <p:nvSpPr>
          <p:cNvPr id="17" name="Rectangle 8">
            <a:extLst>
              <a:ext uri="{FF2B5EF4-FFF2-40B4-BE49-F238E27FC236}">
                <a16:creationId xmlns:a16="http://schemas.microsoft.com/office/drawing/2014/main" id="{4652D57C-331F-43B8-9C07-69FBA9C027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11671258" y="1530154"/>
            <a:ext cx="520741"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284429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6EFD3D9-44F0-4267-BCC1-1613E79D82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6">
            <a:extLst>
              <a:ext uri="{FF2B5EF4-FFF2-40B4-BE49-F238E27FC236}">
                <a16:creationId xmlns:a16="http://schemas.microsoft.com/office/drawing/2014/main" id="{A779A851-95D6-41AF-937A-B0E4B7F6FA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2164" y="900814"/>
            <a:ext cx="759618" cy="5710965"/>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7">
            <a:extLst>
              <a:ext uri="{FF2B5EF4-FFF2-40B4-BE49-F238E27FC236}">
                <a16:creationId xmlns:a16="http://schemas.microsoft.com/office/drawing/2014/main" id="{953FB2E7-B6CB-429C-81EB-D9516D6D5C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144437" y="633165"/>
            <a:ext cx="482654" cy="5521414"/>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4" name="Freeform: Shape 13">
            <a:extLst>
              <a:ext uri="{FF2B5EF4-FFF2-40B4-BE49-F238E27FC236}">
                <a16:creationId xmlns:a16="http://schemas.microsoft.com/office/drawing/2014/main" id="{2EC40DB1-B719-4A13-9A4D-0966B4B278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4621" y="636723"/>
            <a:ext cx="4000062" cy="5257799"/>
          </a:xfrm>
          <a:custGeom>
            <a:avLst/>
            <a:gdLst>
              <a:gd name="connsiteX0" fmla="*/ 0 w 4634682"/>
              <a:gd name="connsiteY0" fmla="*/ 0 h 5257799"/>
              <a:gd name="connsiteX1" fmla="*/ 4634682 w 4634682"/>
              <a:gd name="connsiteY1" fmla="*/ 0 h 5257799"/>
              <a:gd name="connsiteX2" fmla="*/ 4634682 w 4634682"/>
              <a:gd name="connsiteY2" fmla="*/ 5257799 h 5257799"/>
              <a:gd name="connsiteX3" fmla="*/ 0 w 4634682"/>
              <a:gd name="connsiteY3" fmla="*/ 5257799 h 5257799"/>
            </a:gdLst>
            <a:ahLst/>
            <a:cxnLst>
              <a:cxn ang="0">
                <a:pos x="connsiteX0" y="connsiteY0"/>
              </a:cxn>
              <a:cxn ang="0">
                <a:pos x="connsiteX1" y="connsiteY1"/>
              </a:cxn>
              <a:cxn ang="0">
                <a:pos x="connsiteX2" y="connsiteY2"/>
              </a:cxn>
              <a:cxn ang="0">
                <a:pos x="connsiteX3" y="connsiteY3"/>
              </a:cxn>
            </a:cxnLst>
            <a:rect l="l" t="t" r="r" b="b"/>
            <a:pathLst>
              <a:path w="4634682" h="5257799">
                <a:moveTo>
                  <a:pt x="0" y="0"/>
                </a:moveTo>
                <a:lnTo>
                  <a:pt x="4634682" y="0"/>
                </a:lnTo>
                <a:lnTo>
                  <a:pt x="4634682" y="5257799"/>
                </a:lnTo>
                <a:lnTo>
                  <a:pt x="0" y="5257799"/>
                </a:lnTo>
                <a:close/>
              </a:path>
            </a:pathLst>
          </a:cu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D5AD12B-5261-4946-AA4B-2E060EA8297F}"/>
              </a:ext>
            </a:extLst>
          </p:cNvPr>
          <p:cNvSpPr>
            <a:spLocks noGrp="1"/>
          </p:cNvSpPr>
          <p:nvPr>
            <p:ph type="title"/>
          </p:nvPr>
        </p:nvSpPr>
        <p:spPr>
          <a:xfrm>
            <a:off x="934872" y="982272"/>
            <a:ext cx="3388419" cy="4560970"/>
          </a:xfrm>
        </p:spPr>
        <p:txBody>
          <a:bodyPr>
            <a:normAutofit/>
          </a:bodyPr>
          <a:lstStyle/>
          <a:p>
            <a:r>
              <a:rPr lang="en-US" sz="4000">
                <a:solidFill>
                  <a:srgbClr val="FFFFFF"/>
                </a:solidFill>
              </a:rPr>
              <a:t>Backups</a:t>
            </a:r>
          </a:p>
        </p:txBody>
      </p:sp>
      <p:sp>
        <p:nvSpPr>
          <p:cNvPr id="16" name="Rectangle 8">
            <a:extLst>
              <a:ext uri="{FF2B5EF4-FFF2-40B4-BE49-F238E27FC236}">
                <a16:creationId xmlns:a16="http://schemas.microsoft.com/office/drawing/2014/main" id="{82211336-CFF3-412D-868A-6679C1004C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4901782" y="1352302"/>
            <a:ext cx="6655597" cy="525164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Content Placeholder 2">
            <a:extLst>
              <a:ext uri="{FF2B5EF4-FFF2-40B4-BE49-F238E27FC236}">
                <a16:creationId xmlns:a16="http://schemas.microsoft.com/office/drawing/2014/main" id="{7377B909-9A65-46B6-9216-F7B9CD168673}"/>
              </a:ext>
            </a:extLst>
          </p:cNvPr>
          <p:cNvSpPr>
            <a:spLocks noGrp="1"/>
          </p:cNvSpPr>
          <p:nvPr>
            <p:ph idx="1"/>
          </p:nvPr>
        </p:nvSpPr>
        <p:spPr>
          <a:xfrm>
            <a:off x="5221862" y="1719618"/>
            <a:ext cx="5948831" cy="4334629"/>
          </a:xfrm>
        </p:spPr>
        <p:txBody>
          <a:bodyPr anchor="ctr">
            <a:normAutofit/>
          </a:bodyPr>
          <a:lstStyle/>
          <a:p>
            <a:r>
              <a:rPr lang="en-US" sz="2400" dirty="0">
                <a:solidFill>
                  <a:srgbClr val="FEFFFF"/>
                </a:solidFill>
              </a:rPr>
              <a:t>All servers will be backed up utilizing Azure Backup on daily and weekly basis if there are data recovery requirements.</a:t>
            </a:r>
          </a:p>
          <a:p>
            <a:r>
              <a:rPr lang="en-US" sz="2400" dirty="0">
                <a:solidFill>
                  <a:srgbClr val="FEFFFF"/>
                </a:solidFill>
              </a:rPr>
              <a:t>Backup and Disaster recovery requirements will be driven by the Business Impact Analysis and recovery service levels defined by the customer.</a:t>
            </a:r>
          </a:p>
          <a:p>
            <a:r>
              <a:rPr lang="en-US" sz="2400" dirty="0">
                <a:solidFill>
                  <a:srgbClr val="FEFFFF"/>
                </a:solidFill>
              </a:rPr>
              <a:t>Database backups will be daily for seven days, weekly for one month, and monthly backups stored in long-term archive storage.</a:t>
            </a:r>
          </a:p>
        </p:txBody>
      </p:sp>
    </p:spTree>
    <p:extLst>
      <p:ext uri="{BB962C8B-B14F-4D97-AF65-F5344CB8AC3E}">
        <p14:creationId xmlns:p14="http://schemas.microsoft.com/office/powerpoint/2010/main" val="230596366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1439</TotalTime>
  <Words>1478</Words>
  <Application>Microsoft Office PowerPoint</Application>
  <PresentationFormat>Widescreen</PresentationFormat>
  <Paragraphs>169</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Azure AZ-305 Capstone</vt:lpstr>
      <vt:lpstr>Overall Design Assumptions</vt:lpstr>
      <vt:lpstr>Ingress to Subscription &amp; Transit Hub</vt:lpstr>
      <vt:lpstr>Web Application – Azure Front Door and Azure Firewall</vt:lpstr>
      <vt:lpstr>Web Application – Web App</vt:lpstr>
      <vt:lpstr>Application Activity</vt:lpstr>
      <vt:lpstr>Static/User Files</vt:lpstr>
      <vt:lpstr>Database cluster</vt:lpstr>
      <vt:lpstr>Backups</vt:lpstr>
      <vt:lpstr>Analysis Services</vt:lpstr>
      <vt:lpstr>Additional Azure Services</vt:lpstr>
      <vt:lpstr>Development Operations (DevOps)</vt:lpstr>
      <vt:lpstr>Azure Solution Costs Assumptions</vt:lpstr>
      <vt:lpstr>One Year vs. Three Year Reserved Instances</vt:lpstr>
      <vt:lpstr>No Reserved Instance Costing</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Joshua Staley</dc:creator>
  <cp:lastModifiedBy>Joshua Staley</cp:lastModifiedBy>
  <cp:revision>133</cp:revision>
  <dcterms:created xsi:type="dcterms:W3CDTF">2020-07-06T15:10:02Z</dcterms:created>
  <dcterms:modified xsi:type="dcterms:W3CDTF">2022-11-03T14:33:34Z</dcterms:modified>
</cp:coreProperties>
</file>