
<file path=[Content_Types].xml><?xml version="1.0" encoding="utf-8"?>
<Types xmlns="http://schemas.openxmlformats.org/package/2006/content-types">
  <Default Extension="bmp" ContentType="image/bmp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9" r:id="rId5"/>
    <p:sldId id="261" r:id="rId6"/>
    <p:sldId id="258" r:id="rId7"/>
    <p:sldId id="260" r:id="rId8"/>
    <p:sldId id="263" r:id="rId9"/>
    <p:sldId id="264" r:id="rId10"/>
    <p:sldId id="275" r:id="rId11"/>
    <p:sldId id="270" r:id="rId12"/>
    <p:sldId id="265" r:id="rId13"/>
    <p:sldId id="273" r:id="rId14"/>
    <p:sldId id="274" r:id="rId15"/>
    <p:sldId id="269" r:id="rId16"/>
    <p:sldId id="272" r:id="rId17"/>
    <p:sldId id="271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E61"/>
    <a:srgbClr val="C08940"/>
    <a:srgbClr val="FCE8C8"/>
    <a:srgbClr val="D7B485"/>
    <a:srgbClr val="DEC7AB"/>
    <a:srgbClr val="F1E4D3"/>
    <a:srgbClr val="FFE8C8"/>
    <a:srgbClr val="FBE9C3"/>
    <a:srgbClr val="E6D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howGuides="1">
      <p:cViewPr varScale="1">
        <p:scale>
          <a:sx n="59" d="100"/>
          <a:sy n="59" d="100"/>
        </p:scale>
        <p:origin x="84" y="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5F85-8D0E-4C72-ADEF-84E63D7E41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4B34-E69A-4670-BCA7-CB81800C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2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9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0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814B34-E69A-4670-BCA7-CB81800C92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2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B2B3-604B-458B-8073-D26BD9CB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43F6D-4EF0-44EF-93BA-DBB56392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70A0-D744-4F61-89C7-207C7D0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0796E-B37B-4A85-B59E-FD212736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B12C8-2CB8-4B77-B3A7-B00937B7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8104-EF8B-4251-A671-92929D81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C21E3-5044-4B5C-8EF8-E64955E3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93D9C-9A4C-46E2-9B9C-323BA67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F3F18-859D-4715-8F40-42DB97C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96C20-B614-4513-92A9-4080BE2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7D4A1D-C016-4E42-9F8E-719EF573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38AA1-3EE7-445A-ADC2-EB707556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9E0A1-CF3C-4036-9B70-047CABE5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5049-3168-47E6-8DA7-4893FF7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46595-3CC1-4F33-BE34-605C82D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9C3FF-837B-4137-AE12-985837F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7EC6B-3A7F-4920-A1BC-562AEE64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3EA0-D3DD-40CA-8BD9-17BDDCE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D5849-03BB-4FA4-AA15-9FEB7B4C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33F1C-1372-49B9-A698-6E2222A6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9F45-2A54-429D-A152-B8C8483D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A7EE6-E358-4E0B-8565-D92C92BE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1D2C1-7A3C-454A-84D0-E2AC1B8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D52A7-5B7C-4D97-8FC1-C1E833CD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4A960-70A5-423B-A0F0-DF76ED83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75F2-22B9-4F40-A581-5D9C002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B4F4-B6AC-4C5F-8052-4A7135D53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E20C1-607C-4BD0-9842-599E8110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DD3D6-AF76-448D-BE79-7F76681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5B221-3872-470D-B9C4-4F1559D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E478-ADAC-4D51-AD4F-BA82485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B1D66-3768-4C42-ACF7-F2861D7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981D-AACF-4BC8-8353-A527578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DAFAD-A583-487E-926E-B89ADF68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58401-4A64-49C3-AE80-5EE49249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81B36-ADF3-401B-9D48-565F951F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96F06-7014-4FD9-90F8-1B850A47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C515B7-9E71-4AF3-816C-C63477A7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D2B83-3AB2-4B56-8001-46DC118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54EB-18D4-4AF2-9D8B-F2411D4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74D4D-5C88-4C47-9AB7-B876F80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F599C-55FF-4D87-8A1B-091F1383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BFFCC-4EDC-46D1-9685-DF7D86D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88F73-FEDC-41E7-8DE6-51F8759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2F5FA-5F11-4350-B898-A8A95BF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D8625-5BEA-4EED-B2A3-48E2995B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1BBFC-F7A1-4A39-AAF2-D796095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0E133-06A4-4947-83E9-96B5E12B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9A113-6F7A-4143-B79F-8EA75CD6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444DD-0A0C-43CD-9E05-E236406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AA254-6F80-4BA6-B5C4-5F7784E0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2CBB8-8C83-4359-A40A-E115311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C544-783E-44D9-888E-6096B328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90D5F-AFF0-42BB-AEB2-1F61BE1D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9A6A3-7DB1-40EF-BB5A-8C9EC665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A43BA-CFEF-435D-89FF-5E2B6D1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D9DAF-D364-4746-A2C8-7849E46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65AE0-A271-4A07-8A1A-ADE2FC7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13A55-D813-4FCF-8F21-B715D3BD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F427A-D77C-437A-9349-F2054295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1A18B-F3E5-4414-B78A-ECF10077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FD4D-F2C7-4606-9C80-FEB65262871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9BF-90F3-4D6D-809E-87CA27D8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20BE4-501E-4D4B-AEFA-08ECFB92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1076960" y="1249680"/>
            <a:ext cx="5019040" cy="217932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894080" y="1097280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5394960" y="2617469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5394960" y="3162300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20414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4666478" y="416644"/>
            <a:ext cx="7514418" cy="6441356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4674555" y="459489"/>
            <a:ext cx="4949837" cy="6398511"/>
          </a:xfrm>
          <a:prstGeom prst="roundRect">
            <a:avLst>
              <a:gd name="adj" fmla="val 480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思考树</a:t>
            </a: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49291E56-0846-4BBC-A8ED-E1881E5BFF70}"/>
              </a:ext>
            </a:extLst>
          </p:cNvPr>
          <p:cNvSpPr/>
          <p:nvPr/>
        </p:nvSpPr>
        <p:spPr>
          <a:xfrm rot="16200000">
            <a:off x="3681102" y="115664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顶角 25">
            <a:extLst>
              <a:ext uri="{FF2B5EF4-FFF2-40B4-BE49-F238E27FC236}">
                <a16:creationId xmlns:a16="http://schemas.microsoft.com/office/drawing/2014/main" id="{FF8290F0-5BD6-4C1D-AE7F-63B9CD951C15}"/>
              </a:ext>
            </a:extLst>
          </p:cNvPr>
          <p:cNvSpPr/>
          <p:nvPr/>
        </p:nvSpPr>
        <p:spPr>
          <a:xfrm rot="16200000">
            <a:off x="3681102" y="718980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DC4D50D6-04EB-45CE-945A-8B0D149BFD0C}"/>
              </a:ext>
            </a:extLst>
          </p:cNvPr>
          <p:cNvSpPr/>
          <p:nvPr/>
        </p:nvSpPr>
        <p:spPr>
          <a:xfrm rot="16200000">
            <a:off x="3688196" y="1322294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8CA0801-1819-4ABC-BE96-B1BD7E15E12D}"/>
              </a:ext>
            </a:extLst>
          </p:cNvPr>
          <p:cNvSpPr/>
          <p:nvPr/>
        </p:nvSpPr>
        <p:spPr>
          <a:xfrm>
            <a:off x="13470" y="459488"/>
            <a:ext cx="3201743" cy="6398511"/>
          </a:xfrm>
          <a:prstGeom prst="roundRect">
            <a:avLst>
              <a:gd name="adj" fmla="val 480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策略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F5044D5-DACA-4DF2-9AAD-BB2D5358D4BB}"/>
              </a:ext>
            </a:extLst>
          </p:cNvPr>
          <p:cNvSpPr/>
          <p:nvPr/>
        </p:nvSpPr>
        <p:spPr>
          <a:xfrm>
            <a:off x="26116" y="448843"/>
            <a:ext cx="3189097" cy="819918"/>
          </a:xfrm>
          <a:prstGeom prst="roundRect">
            <a:avLst>
              <a:gd name="adj" fmla="val 480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比赛名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C78E1D1-B9CB-442F-BE3F-3E195E7417AB}"/>
              </a:ext>
            </a:extLst>
          </p:cNvPr>
          <p:cNvSpPr/>
          <p:nvPr/>
        </p:nvSpPr>
        <p:spPr>
          <a:xfrm>
            <a:off x="11103" y="1279406"/>
            <a:ext cx="3189097" cy="2149594"/>
          </a:xfrm>
          <a:prstGeom prst="roundRect">
            <a:avLst>
              <a:gd name="adj" fmla="val 480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B7D192-FF98-45E3-BDBA-6AB2514D8624}"/>
              </a:ext>
            </a:extLst>
          </p:cNvPr>
          <p:cNvSpPr/>
          <p:nvPr/>
        </p:nvSpPr>
        <p:spPr>
          <a:xfrm>
            <a:off x="17856" y="3429000"/>
            <a:ext cx="3189097" cy="720080"/>
          </a:xfrm>
          <a:prstGeom prst="roundRect">
            <a:avLst>
              <a:gd name="adj" fmla="val 480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当前策略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9712785" y="448842"/>
            <a:ext cx="2461359" cy="6373157"/>
          </a:xfrm>
          <a:prstGeom prst="roundRect">
            <a:avLst>
              <a:gd name="adj" fmla="val 32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8603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9120337" y="200045"/>
            <a:ext cx="2952327" cy="6457909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选择（标签）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263351" y="1196751"/>
            <a:ext cx="8712969" cy="5461201"/>
          </a:xfrm>
          <a:prstGeom prst="roundRect">
            <a:avLst>
              <a:gd name="adj" fmla="val 2759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407367" y="1268760"/>
            <a:ext cx="4176464" cy="4654154"/>
          </a:xfrm>
          <a:prstGeom prst="roundRect">
            <a:avLst>
              <a:gd name="adj" fmla="val 385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70661" y="94335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D1C24C-8A1D-43E7-BA35-0F3C13EE5037}"/>
              </a:ext>
            </a:extLst>
          </p:cNvPr>
          <p:cNvSpPr/>
          <p:nvPr/>
        </p:nvSpPr>
        <p:spPr>
          <a:xfrm rot="5400000">
            <a:off x="8877189" y="3074663"/>
            <a:ext cx="5897785" cy="288032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7DFC6E-6CE0-4784-BC30-65094419A944}"/>
              </a:ext>
            </a:extLst>
          </p:cNvPr>
          <p:cNvSpPr/>
          <p:nvPr/>
        </p:nvSpPr>
        <p:spPr>
          <a:xfrm>
            <a:off x="4655840" y="1268761"/>
            <a:ext cx="4176464" cy="5245178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2E1C0E2-F18C-40B2-9343-517F38A06900}"/>
              </a:ext>
            </a:extLst>
          </p:cNvPr>
          <p:cNvSpPr/>
          <p:nvPr/>
        </p:nvSpPr>
        <p:spPr>
          <a:xfrm>
            <a:off x="9264351" y="269787"/>
            <a:ext cx="2345705" cy="998974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229CB3-51F5-47DA-AD7C-DD4AF9CFA58E}"/>
              </a:ext>
            </a:extLst>
          </p:cNvPr>
          <p:cNvSpPr/>
          <p:nvPr/>
        </p:nvSpPr>
        <p:spPr>
          <a:xfrm>
            <a:off x="9373993" y="304657"/>
            <a:ext cx="898471" cy="892095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7F636B7-EEBA-4AEB-B22E-3F51E1888750}"/>
              </a:ext>
            </a:extLst>
          </p:cNvPr>
          <p:cNvSpPr/>
          <p:nvPr/>
        </p:nvSpPr>
        <p:spPr>
          <a:xfrm>
            <a:off x="3482987" y="200044"/>
            <a:ext cx="2345705" cy="864099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标题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C4F5B1-4783-48BE-B88E-CD16507ADD36}"/>
              </a:ext>
            </a:extLst>
          </p:cNvPr>
          <p:cNvSpPr/>
          <p:nvPr/>
        </p:nvSpPr>
        <p:spPr>
          <a:xfrm>
            <a:off x="1775518" y="6005111"/>
            <a:ext cx="1440161" cy="519836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38895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215328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4F39A8-3D87-4B13-8DCE-9BC02EA5F23F}"/>
              </a:ext>
            </a:extLst>
          </p:cNvPr>
          <p:cNvSpPr/>
          <p:nvPr/>
        </p:nvSpPr>
        <p:spPr>
          <a:xfrm>
            <a:off x="4079776" y="1628800"/>
            <a:ext cx="4032448" cy="2370458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存档</a:t>
            </a:r>
            <a:r>
              <a:rPr lang="zh-CN" altLang="en-US" dirty="0"/>
              <a:t>列表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06BF24-105D-4330-A2A2-337A1E63B9B1}"/>
              </a:ext>
            </a:extLst>
          </p:cNvPr>
          <p:cNvSpPr/>
          <p:nvPr/>
        </p:nvSpPr>
        <p:spPr>
          <a:xfrm>
            <a:off x="4079776" y="4149080"/>
            <a:ext cx="4032448" cy="1080120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25857D-13E1-4CE0-8723-4273266E712C}"/>
              </a:ext>
            </a:extLst>
          </p:cNvPr>
          <p:cNvSpPr/>
          <p:nvPr/>
        </p:nvSpPr>
        <p:spPr>
          <a:xfrm>
            <a:off x="6384032" y="5769349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95CB83-333E-4CC5-9C60-E8CCA4117FE4}"/>
              </a:ext>
            </a:extLst>
          </p:cNvPr>
          <p:cNvSpPr/>
          <p:nvPr/>
        </p:nvSpPr>
        <p:spPr>
          <a:xfrm>
            <a:off x="4773793" y="5769349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801D6B-8208-463E-A71D-B1BEC36F9A21}"/>
              </a:ext>
            </a:extLst>
          </p:cNvPr>
          <p:cNvSpPr/>
          <p:nvPr/>
        </p:nvSpPr>
        <p:spPr>
          <a:xfrm>
            <a:off x="5260153" y="1092813"/>
            <a:ext cx="1719808" cy="423903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载入存档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9A22245-B611-47C2-9E56-97F7A8374D17}"/>
              </a:ext>
            </a:extLst>
          </p:cNvPr>
          <p:cNvSpPr/>
          <p:nvPr/>
        </p:nvSpPr>
        <p:spPr>
          <a:xfrm>
            <a:off x="4079776" y="5323824"/>
            <a:ext cx="4032448" cy="350901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校验和</a:t>
            </a:r>
          </a:p>
        </p:txBody>
      </p:sp>
    </p:spTree>
    <p:extLst>
      <p:ext uri="{BB962C8B-B14F-4D97-AF65-F5344CB8AC3E}">
        <p14:creationId xmlns:p14="http://schemas.microsoft.com/office/powerpoint/2010/main" val="212572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32180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1399828"/>
            <a:ext cx="4331040" cy="4104456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4F39A8-3D87-4B13-8DCE-9BC02EA5F23F}"/>
              </a:ext>
            </a:extLst>
          </p:cNvPr>
          <p:cNvSpPr/>
          <p:nvPr/>
        </p:nvSpPr>
        <p:spPr>
          <a:xfrm>
            <a:off x="4079776" y="2047900"/>
            <a:ext cx="4032448" cy="2370458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已有的存档列表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06BF24-105D-4330-A2A2-337A1E63B9B1}"/>
              </a:ext>
            </a:extLst>
          </p:cNvPr>
          <p:cNvSpPr/>
          <p:nvPr/>
        </p:nvSpPr>
        <p:spPr>
          <a:xfrm>
            <a:off x="4923089" y="4568180"/>
            <a:ext cx="3189134" cy="411806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存档名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25857D-13E1-4CE0-8723-4273266E712C}"/>
              </a:ext>
            </a:extLst>
          </p:cNvPr>
          <p:cNvSpPr/>
          <p:nvPr/>
        </p:nvSpPr>
        <p:spPr>
          <a:xfrm>
            <a:off x="6384032" y="5066430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95CB83-333E-4CC5-9C60-E8CCA4117FE4}"/>
              </a:ext>
            </a:extLst>
          </p:cNvPr>
          <p:cNvSpPr/>
          <p:nvPr/>
        </p:nvSpPr>
        <p:spPr>
          <a:xfrm>
            <a:off x="4773793" y="5066430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801D6B-8208-463E-A71D-B1BEC36F9A21}"/>
              </a:ext>
            </a:extLst>
          </p:cNvPr>
          <p:cNvSpPr/>
          <p:nvPr/>
        </p:nvSpPr>
        <p:spPr>
          <a:xfrm>
            <a:off x="5260153" y="1511913"/>
            <a:ext cx="1719808" cy="423903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39257B-6C40-45F6-92F2-7CAE20E90949}"/>
              </a:ext>
            </a:extLst>
          </p:cNvPr>
          <p:cNvSpPr/>
          <p:nvPr/>
        </p:nvSpPr>
        <p:spPr>
          <a:xfrm>
            <a:off x="4079776" y="4568180"/>
            <a:ext cx="792088" cy="411806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</p:spTree>
    <p:extLst>
      <p:ext uri="{BB962C8B-B14F-4D97-AF65-F5344CB8AC3E}">
        <p14:creationId xmlns:p14="http://schemas.microsoft.com/office/powerpoint/2010/main" val="168346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5573832" y="1268760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D59B40-F2DE-468C-ABFC-BE6CD5339913}"/>
              </a:ext>
            </a:extLst>
          </p:cNvPr>
          <p:cNvSpPr/>
          <p:nvPr/>
        </p:nvSpPr>
        <p:spPr>
          <a:xfrm>
            <a:off x="4645131" y="22853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4645131" y="28025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6888E-3D89-4939-A743-AA669CEA52B5}"/>
              </a:ext>
            </a:extLst>
          </p:cNvPr>
          <p:cNvSpPr/>
          <p:nvPr/>
        </p:nvSpPr>
        <p:spPr>
          <a:xfrm>
            <a:off x="4666835" y="3322362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游戏音（事件音、</a:t>
            </a:r>
            <a:r>
              <a:rPr lang="en-US" altLang="zh-CN" dirty="0"/>
              <a:t>END</a:t>
            </a:r>
            <a:r>
              <a:rPr lang="zh-CN" altLang="en-US" dirty="0"/>
              <a:t>等）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846DD-F782-4718-BBC9-CB9D831E8D4E}"/>
              </a:ext>
            </a:extLst>
          </p:cNvPr>
          <p:cNvSpPr/>
          <p:nvPr/>
        </p:nvSpPr>
        <p:spPr>
          <a:xfrm>
            <a:off x="4645131" y="450512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全屏</a:t>
            </a:r>
            <a:r>
              <a:rPr lang="en-US" altLang="zh-CN" dirty="0"/>
              <a:t>/</a:t>
            </a:r>
            <a:r>
              <a:rPr lang="zh-CN" altLang="en-US" dirty="0"/>
              <a:t>窗口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401149D-FAA0-4FBF-86EB-0447167DF682}"/>
              </a:ext>
            </a:extLst>
          </p:cNvPr>
          <p:cNvSpPr/>
          <p:nvPr/>
        </p:nvSpPr>
        <p:spPr>
          <a:xfrm>
            <a:off x="5573832" y="5704015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B1B1A2-8043-43CF-B9B2-92E18F5B7201}"/>
              </a:ext>
            </a:extLst>
          </p:cNvPr>
          <p:cNvSpPr/>
          <p:nvPr/>
        </p:nvSpPr>
        <p:spPr>
          <a:xfrm>
            <a:off x="4636868" y="5184244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设为默认值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17EDB7-149B-4E6D-B153-4993C889C5EE}"/>
              </a:ext>
            </a:extLst>
          </p:cNvPr>
          <p:cNvSpPr/>
          <p:nvPr/>
        </p:nvSpPr>
        <p:spPr>
          <a:xfrm>
            <a:off x="10488488" y="5357502"/>
            <a:ext cx="1044336" cy="346513"/>
          </a:xfrm>
          <a:prstGeom prst="roundRect">
            <a:avLst>
              <a:gd name="adj" fmla="val 26281"/>
            </a:avLst>
          </a:prstGeom>
          <a:gradFill>
            <a:lin ang="162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56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5573832" y="1268760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D59B40-F2DE-468C-ABFC-BE6CD5339913}"/>
              </a:ext>
            </a:extLst>
          </p:cNvPr>
          <p:cNvSpPr/>
          <p:nvPr/>
        </p:nvSpPr>
        <p:spPr>
          <a:xfrm>
            <a:off x="4635588" y="3921808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4645131" y="28025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6888E-3D89-4939-A743-AA669CEA52B5}"/>
              </a:ext>
            </a:extLst>
          </p:cNvPr>
          <p:cNvSpPr/>
          <p:nvPr/>
        </p:nvSpPr>
        <p:spPr>
          <a:xfrm>
            <a:off x="4645131" y="334210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401149D-FAA0-4FBF-86EB-0447167DF682}"/>
              </a:ext>
            </a:extLst>
          </p:cNvPr>
          <p:cNvSpPr/>
          <p:nvPr/>
        </p:nvSpPr>
        <p:spPr>
          <a:xfrm>
            <a:off x="4655840" y="174840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回到游戏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17EDB7-149B-4E6D-B153-4993C889C5EE}"/>
              </a:ext>
            </a:extLst>
          </p:cNvPr>
          <p:cNvSpPr/>
          <p:nvPr/>
        </p:nvSpPr>
        <p:spPr>
          <a:xfrm>
            <a:off x="10488488" y="5357502"/>
            <a:ext cx="1044336" cy="346513"/>
          </a:xfrm>
          <a:prstGeom prst="roundRect">
            <a:avLst>
              <a:gd name="adj" fmla="val 26281"/>
            </a:avLst>
          </a:prstGeom>
          <a:gradFill>
            <a:lin ang="162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97BF973-8E4B-411A-AE04-98315E1DF866}"/>
              </a:ext>
            </a:extLst>
          </p:cNvPr>
          <p:cNvSpPr/>
          <p:nvPr/>
        </p:nvSpPr>
        <p:spPr>
          <a:xfrm>
            <a:off x="4655840" y="2273666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EDD7A6-585C-4309-A2D8-F9AA594C64B2}"/>
              </a:ext>
            </a:extLst>
          </p:cNvPr>
          <p:cNvSpPr/>
          <p:nvPr/>
        </p:nvSpPr>
        <p:spPr>
          <a:xfrm>
            <a:off x="4645131" y="4438380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1477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场景背景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1064552" y="79951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1738163" y="1268760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CE81713-56FE-42E2-AB8B-D47A43C3331B}"/>
              </a:ext>
            </a:extLst>
          </p:cNvPr>
          <p:cNvSpPr/>
          <p:nvPr/>
        </p:nvSpPr>
        <p:spPr>
          <a:xfrm>
            <a:off x="4636867" y="145611"/>
            <a:ext cx="2910287" cy="561706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92CBA55-E5A0-484E-B182-FAB58887F3A5}"/>
              </a:ext>
            </a:extLst>
          </p:cNvPr>
          <p:cNvSpPr/>
          <p:nvPr/>
        </p:nvSpPr>
        <p:spPr>
          <a:xfrm>
            <a:off x="2951082" y="3416893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90FCD34-3391-4DF5-B977-B49DA591D807}"/>
              </a:ext>
            </a:extLst>
          </p:cNvPr>
          <p:cNvSpPr/>
          <p:nvPr/>
        </p:nvSpPr>
        <p:spPr>
          <a:xfrm>
            <a:off x="5300181" y="2064221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2302424-9901-4A6F-99D1-381F66B1A71D}"/>
              </a:ext>
            </a:extLst>
          </p:cNvPr>
          <p:cNvSpPr/>
          <p:nvPr/>
        </p:nvSpPr>
        <p:spPr>
          <a:xfrm>
            <a:off x="1247383" y="4891221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AE8ED2B-447C-4D58-973A-90869EF0D888}"/>
              </a:ext>
            </a:extLst>
          </p:cNvPr>
          <p:cNvSpPr/>
          <p:nvPr/>
        </p:nvSpPr>
        <p:spPr>
          <a:xfrm>
            <a:off x="7081190" y="4725144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847F3E0-342E-4AD9-9F6B-820FEFEEF59F}"/>
              </a:ext>
            </a:extLst>
          </p:cNvPr>
          <p:cNvSpPr/>
          <p:nvPr/>
        </p:nvSpPr>
        <p:spPr>
          <a:xfrm>
            <a:off x="3267484" y="2024920"/>
            <a:ext cx="5708836" cy="2866301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弹出窗口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D9D4FBA-5526-4B63-A00A-64EA797C27DE}"/>
              </a:ext>
            </a:extLst>
          </p:cNvPr>
          <p:cNvSpPr/>
          <p:nvPr/>
        </p:nvSpPr>
        <p:spPr>
          <a:xfrm>
            <a:off x="3364860" y="2161120"/>
            <a:ext cx="2692758" cy="2564024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弹出窗口图像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17BDB62-53BE-4DBE-B2D5-89346A5CE40B}"/>
              </a:ext>
            </a:extLst>
          </p:cNvPr>
          <p:cNvSpPr/>
          <p:nvPr/>
        </p:nvSpPr>
        <p:spPr>
          <a:xfrm>
            <a:off x="10081750" y="2528815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32" name="矩形: 圆顶角 31">
            <a:extLst>
              <a:ext uri="{FF2B5EF4-FFF2-40B4-BE49-F238E27FC236}">
                <a16:creationId xmlns:a16="http://schemas.microsoft.com/office/drawing/2014/main" id="{11981D67-982F-45FB-AF23-4A2175B04D9C}"/>
              </a:ext>
            </a:extLst>
          </p:cNvPr>
          <p:cNvSpPr/>
          <p:nvPr/>
        </p:nvSpPr>
        <p:spPr>
          <a:xfrm rot="5400000">
            <a:off x="454785" y="-239810"/>
            <a:ext cx="530590" cy="1440160"/>
          </a:xfrm>
          <a:prstGeom prst="round2Same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F50789EE-7471-4AF7-B6A9-D20BD2871C9A}"/>
              </a:ext>
            </a:extLst>
          </p:cNvPr>
          <p:cNvSpPr/>
          <p:nvPr/>
        </p:nvSpPr>
        <p:spPr>
          <a:xfrm rot="5400000">
            <a:off x="454785" y="36350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顶角 33">
            <a:extLst>
              <a:ext uri="{FF2B5EF4-FFF2-40B4-BE49-F238E27FC236}">
                <a16:creationId xmlns:a16="http://schemas.microsoft.com/office/drawing/2014/main" id="{993C5F61-43E7-464F-A5FB-648FD78F6C57}"/>
              </a:ext>
            </a:extLst>
          </p:cNvPr>
          <p:cNvSpPr/>
          <p:nvPr/>
        </p:nvSpPr>
        <p:spPr>
          <a:xfrm rot="5400000">
            <a:off x="461879" y="966820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顶角 34">
            <a:extLst>
              <a:ext uri="{FF2B5EF4-FFF2-40B4-BE49-F238E27FC236}">
                <a16:creationId xmlns:a16="http://schemas.microsoft.com/office/drawing/2014/main" id="{F3E2147A-9CE9-40C6-AA21-D553E90477BC}"/>
              </a:ext>
            </a:extLst>
          </p:cNvPr>
          <p:cNvSpPr/>
          <p:nvPr/>
        </p:nvSpPr>
        <p:spPr>
          <a:xfrm rot="5400000">
            <a:off x="461879" y="157013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1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9C3"/>
            </a:gs>
            <a:gs pos="36000">
              <a:srgbClr val="FBE9C3"/>
            </a:gs>
            <a:gs pos="80000">
              <a:srgbClr val="E6D0B4"/>
            </a:gs>
            <a:gs pos="100000">
              <a:srgbClr val="DEC7AB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696130-1BCA-4839-A1D4-2626B945FEF3}"/>
              </a:ext>
            </a:extLst>
          </p:cNvPr>
          <p:cNvSpPr txBox="1"/>
          <p:nvPr/>
        </p:nvSpPr>
        <p:spPr>
          <a:xfrm>
            <a:off x="8184232" y="3416816"/>
            <a:ext cx="3384376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/>
                <a:latin typeface="杨任东竹石体-Regular" panose="02000000000000000000" pitchFamily="2" charset="-122"/>
                <a:ea typeface="杨任东竹石体-Regular" panose="02000000000000000000" pitchFamily="2" charset="-122"/>
              </a:rPr>
              <a:t>测试文字</a:t>
            </a:r>
            <a:endParaRPr lang="en-US" altLang="zh-CN" sz="4400" dirty="0">
              <a:effectLst/>
              <a:latin typeface="杨任东竹石体-Regular" panose="02000000000000000000" pitchFamily="2" charset="-122"/>
              <a:ea typeface="杨任东竹石体-Regular" panose="02000000000000000000" pitchFamily="2" charset="-122"/>
            </a:endParaRPr>
          </a:p>
          <a:p>
            <a:r>
              <a:rPr lang="zh-CN" altLang="en-US" sz="4400" dirty="0">
                <a:latin typeface="杨任东竹石体-Semibold" panose="02000000000000000000" pitchFamily="2" charset="-122"/>
                <a:ea typeface="杨任东竹石体-Semibold" panose="02000000000000000000" pitchFamily="2" charset="-122"/>
              </a:rPr>
              <a:t>测试文字</a:t>
            </a:r>
            <a:endParaRPr lang="en-US" altLang="zh-CN" sz="4400" dirty="0">
              <a:latin typeface="杨任东竹石体-Semibold" panose="02000000000000000000" pitchFamily="2" charset="-122"/>
              <a:ea typeface="杨任东竹石体-Semibold" panose="02000000000000000000" pitchFamily="2" charset="-122"/>
            </a:endParaRPr>
          </a:p>
          <a:p>
            <a:endParaRPr lang="zh-CN" altLang="en-US" sz="4400" dirty="0">
              <a:latin typeface="杨任东竹石体-Regular" panose="02000000000000000000" pitchFamily="2" charset="-122"/>
              <a:ea typeface="杨任东竹石体-Regular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A1DE8F-7BFB-4CBF-A6F9-7F34C0DA5F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BE9C3"/>
              </a:gs>
              <a:gs pos="36000">
                <a:srgbClr val="FBE9C3"/>
              </a:gs>
              <a:gs pos="80000">
                <a:srgbClr val="E6D0B4"/>
              </a:gs>
              <a:gs pos="100000">
                <a:srgbClr val="DEC7AB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/>
              <a:t>比赛界面</a:t>
            </a:r>
          </a:p>
        </p:txBody>
      </p:sp>
    </p:spTree>
    <p:extLst>
      <p:ext uri="{BB962C8B-B14F-4D97-AF65-F5344CB8AC3E}">
        <p14:creationId xmlns:p14="http://schemas.microsoft.com/office/powerpoint/2010/main" val="5929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026920" y="300990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2026920" y="351536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40852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010152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0251440" y="5157192"/>
            <a:ext cx="162560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51440" y="5713174"/>
            <a:ext cx="162560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14811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343472" y="2011831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4781540" y="2011831"/>
            <a:ext cx="2628920" cy="1859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9AD46C-05FB-416B-A411-A5332859692D}"/>
              </a:ext>
            </a:extLst>
          </p:cNvPr>
          <p:cNvSpPr/>
          <p:nvPr/>
        </p:nvSpPr>
        <p:spPr>
          <a:xfrm>
            <a:off x="8219608" y="2011829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没错</a:t>
            </a:r>
          </a:p>
        </p:txBody>
      </p:sp>
    </p:spTree>
    <p:extLst>
      <p:ext uri="{BB962C8B-B14F-4D97-AF65-F5344CB8AC3E}">
        <p14:creationId xmlns:p14="http://schemas.microsoft.com/office/powerpoint/2010/main" val="12571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A9AA88-B950-4D00-A2F8-2D13BE563819}"/>
              </a:ext>
            </a:extLst>
          </p:cNvPr>
          <p:cNvSpPr txBox="1"/>
          <p:nvPr/>
        </p:nvSpPr>
        <p:spPr>
          <a:xfrm>
            <a:off x="5519936" y="4293096"/>
            <a:ext cx="585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当前动作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2A0C6E4-AC9E-460C-B0AF-2DFFAAA25FC1}"/>
              </a:ext>
            </a:extLst>
          </p:cNvPr>
          <p:cNvSpPr/>
          <p:nvPr/>
        </p:nvSpPr>
        <p:spPr>
          <a:xfrm>
            <a:off x="3011264" y="820856"/>
            <a:ext cx="3741692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形 3" descr="用户">
            <a:extLst>
              <a:ext uri="{FF2B5EF4-FFF2-40B4-BE49-F238E27FC236}">
                <a16:creationId xmlns:a16="http://schemas.microsoft.com/office/drawing/2014/main" id="{337DF80F-A9F1-4D45-A9F1-D35337A0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2594" y="2301859"/>
            <a:ext cx="914400" cy="914400"/>
          </a:xfrm>
          <a:prstGeom prst="rect">
            <a:avLst/>
          </a:prstGeom>
        </p:spPr>
      </p:pic>
      <p:pic>
        <p:nvPicPr>
          <p:cNvPr id="5" name="图形 4" descr="日历">
            <a:extLst>
              <a:ext uri="{FF2B5EF4-FFF2-40B4-BE49-F238E27FC236}">
                <a16:creationId xmlns:a16="http://schemas.microsoft.com/office/drawing/2014/main" id="{5029DDAA-A8EB-4FA6-94A9-BB0221161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3888" y="2276872"/>
            <a:ext cx="914400" cy="914400"/>
          </a:xfrm>
          <a:prstGeom prst="rect">
            <a:avLst/>
          </a:prstGeom>
        </p:spPr>
      </p:pic>
      <p:pic>
        <p:nvPicPr>
          <p:cNvPr id="6" name="图形 5" descr="带齿轮的头部">
            <a:extLst>
              <a:ext uri="{FF2B5EF4-FFF2-40B4-BE49-F238E27FC236}">
                <a16:creationId xmlns:a16="http://schemas.microsoft.com/office/drawing/2014/main" id="{6CE86C25-8829-4093-ADDA-E4EF68FB0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8611" y="2301859"/>
            <a:ext cx="914400" cy="914400"/>
          </a:xfrm>
          <a:prstGeom prst="rect">
            <a:avLst/>
          </a:prstGeom>
        </p:spPr>
      </p:pic>
      <p:pic>
        <p:nvPicPr>
          <p:cNvPr id="7" name="图形 6" descr="奖牌">
            <a:extLst>
              <a:ext uri="{FF2B5EF4-FFF2-40B4-BE49-F238E27FC236}">
                <a16:creationId xmlns:a16="http://schemas.microsoft.com/office/drawing/2014/main" id="{577C0B94-364A-479D-B1AC-4FB5BF6F1A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6377" y="2301859"/>
            <a:ext cx="914400" cy="91440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82DA9F-93C2-4ECD-A85D-9630E4612322}"/>
              </a:ext>
            </a:extLst>
          </p:cNvPr>
          <p:cNvSpPr/>
          <p:nvPr/>
        </p:nvSpPr>
        <p:spPr>
          <a:xfrm>
            <a:off x="9696400" y="3429000"/>
            <a:ext cx="720080" cy="720080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8924C2-5F2F-468C-939E-D157C421256E}"/>
              </a:ext>
            </a:extLst>
          </p:cNvPr>
          <p:cNvSpPr/>
          <p:nvPr/>
        </p:nvSpPr>
        <p:spPr>
          <a:xfrm>
            <a:off x="4655840" y="4149080"/>
            <a:ext cx="720080" cy="720080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rgbClr val="DFDFDF">
                  <a:alpha val="70000"/>
                </a:srgbClr>
              </a:gs>
              <a:gs pos="5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爱心">
            <a:extLst>
              <a:ext uri="{FF2B5EF4-FFF2-40B4-BE49-F238E27FC236}">
                <a16:creationId xmlns:a16="http://schemas.microsoft.com/office/drawing/2014/main" id="{DF7C0EE3-85AA-498A-8276-D7FD535EA7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1" name="图形 10" descr="笑脸，实心填充">
            <a:extLst>
              <a:ext uri="{FF2B5EF4-FFF2-40B4-BE49-F238E27FC236}">
                <a16:creationId xmlns:a16="http://schemas.microsoft.com/office/drawing/2014/main" id="{C82E507E-51A6-472C-AED9-C04A00ACA4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3328" y="2704335"/>
            <a:ext cx="914400" cy="914400"/>
          </a:xfrm>
          <a:prstGeom prst="rect">
            <a:avLst/>
          </a:prstGeom>
        </p:spPr>
      </p:pic>
      <p:pic>
        <p:nvPicPr>
          <p:cNvPr id="12" name="图形 11" descr="书">
            <a:extLst>
              <a:ext uri="{FF2B5EF4-FFF2-40B4-BE49-F238E27FC236}">
                <a16:creationId xmlns:a16="http://schemas.microsoft.com/office/drawing/2014/main" id="{36EE62D0-A4DA-4A90-B704-9D67465978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64572" y="3429000"/>
            <a:ext cx="914400" cy="9144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71706F-601D-4126-91A8-49DD3267CFB9}"/>
              </a:ext>
            </a:extLst>
          </p:cNvPr>
          <p:cNvSpPr/>
          <p:nvPr/>
        </p:nvSpPr>
        <p:spPr>
          <a:xfrm>
            <a:off x="9398855" y="3709365"/>
            <a:ext cx="2808312" cy="2876436"/>
          </a:xfrm>
          <a:prstGeom prst="roundRect">
            <a:avLst>
              <a:gd name="adj" fmla="val 5590"/>
            </a:avLst>
          </a:prstGeom>
          <a:solidFill>
            <a:srgbClr val="DEC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789346-CACB-42FA-969E-B3220361DEC1}"/>
              </a:ext>
            </a:extLst>
          </p:cNvPr>
          <p:cNvSpPr/>
          <p:nvPr/>
        </p:nvSpPr>
        <p:spPr>
          <a:xfrm>
            <a:off x="551384" y="1951671"/>
            <a:ext cx="3741692" cy="346513"/>
          </a:xfrm>
          <a:prstGeom prst="roundRect">
            <a:avLst>
              <a:gd name="adj" fmla="val 18849"/>
            </a:avLst>
          </a:prstGeom>
          <a:gradFill>
            <a:gsLst>
              <a:gs pos="0">
                <a:srgbClr val="D7B485"/>
              </a:gs>
              <a:gs pos="50000">
                <a:srgbClr val="CB9E61"/>
              </a:gs>
              <a:gs pos="100000">
                <a:srgbClr val="C08940"/>
              </a:gs>
            </a:gsLst>
          </a:gra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8976320" y="3140968"/>
            <a:ext cx="3600400" cy="5760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69089" y="492215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A7C006-18C9-41DD-98A3-4407A4F658AF}"/>
              </a:ext>
            </a:extLst>
          </p:cNvPr>
          <p:cNvSpPr txBox="1"/>
          <p:nvPr/>
        </p:nvSpPr>
        <p:spPr>
          <a:xfrm>
            <a:off x="1764960" y="13014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标题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6A30EF-EBEC-442B-8571-9565A8EF39AA}"/>
              </a:ext>
            </a:extLst>
          </p:cNvPr>
          <p:cNvSpPr/>
          <p:nvPr/>
        </p:nvSpPr>
        <p:spPr>
          <a:xfrm>
            <a:off x="9815064" y="4399889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426C33-3577-4D17-A885-581E1BD04CF5}"/>
              </a:ext>
            </a:extLst>
          </p:cNvPr>
          <p:cNvSpPr/>
          <p:nvPr/>
        </p:nvSpPr>
        <p:spPr>
          <a:xfrm>
            <a:off x="9336360" y="388161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载入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39154-F666-45E1-B44B-7FBAA61353C5}"/>
              </a:ext>
            </a:extLst>
          </p:cNvPr>
          <p:cNvSpPr/>
          <p:nvPr/>
        </p:nvSpPr>
        <p:spPr>
          <a:xfrm>
            <a:off x="10591124" y="5444423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退出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2423592" y="3902252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游戏元素</a:t>
            </a:r>
          </a:p>
        </p:txBody>
      </p:sp>
      <p:sp>
        <p:nvSpPr>
          <p:cNvPr id="12" name="矩形: 圆顶角 11">
            <a:extLst>
              <a:ext uri="{FF2B5EF4-FFF2-40B4-BE49-F238E27FC236}">
                <a16:creationId xmlns:a16="http://schemas.microsoft.com/office/drawing/2014/main" id="{B7EE165B-C0E2-47C8-B0BE-53D67CA1A04A}"/>
              </a:ext>
            </a:extLst>
          </p:cNvPr>
          <p:cNvSpPr/>
          <p:nvPr/>
        </p:nvSpPr>
        <p:spPr>
          <a:xfrm rot="16200000">
            <a:off x="10303092" y="814707"/>
            <a:ext cx="576065" cy="3201753"/>
          </a:xfrm>
          <a:prstGeom prst="round2SameRect">
            <a:avLst>
              <a:gd name="adj1" fmla="val 28553"/>
              <a:gd name="adj2" fmla="val 0"/>
            </a:avLst>
          </a:prstGeom>
          <a:gradFill>
            <a:lin ang="108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21780E-470D-4995-9737-F1F6F635FD04}"/>
              </a:ext>
            </a:extLst>
          </p:cNvPr>
          <p:cNvSpPr/>
          <p:nvPr/>
        </p:nvSpPr>
        <p:spPr>
          <a:xfrm>
            <a:off x="0" y="395350"/>
            <a:ext cx="4007768" cy="6487637"/>
          </a:xfrm>
          <a:prstGeom prst="roundRect">
            <a:avLst>
              <a:gd name="adj" fmla="val 393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执行选择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4223792" y="28288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场景背景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3741692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3904965" y="29742"/>
            <a:ext cx="6099388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BD17A39-F820-4092-9805-1B16C158F755}"/>
              </a:ext>
            </a:extLst>
          </p:cNvPr>
          <p:cNvSpPr/>
          <p:nvPr/>
        </p:nvSpPr>
        <p:spPr>
          <a:xfrm>
            <a:off x="-9100" y="1990980"/>
            <a:ext cx="3998564" cy="40191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日志条目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4C3FA4-C8BF-4B0B-8218-E38AE95755CE}"/>
              </a:ext>
            </a:extLst>
          </p:cNvPr>
          <p:cNvSpPr/>
          <p:nvPr/>
        </p:nvSpPr>
        <p:spPr>
          <a:xfrm>
            <a:off x="0" y="419101"/>
            <a:ext cx="4007768" cy="155219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时间表提示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EA48ED8-CC05-4B64-BDF6-AD5A42E3649D}"/>
              </a:ext>
            </a:extLst>
          </p:cNvPr>
          <p:cNvSpPr/>
          <p:nvPr/>
        </p:nvSpPr>
        <p:spPr>
          <a:xfrm>
            <a:off x="3935760" y="29741"/>
            <a:ext cx="720080" cy="335867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health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67ABAA0-6D60-4E8E-AC2C-0F06BEE4E972}"/>
              </a:ext>
            </a:extLst>
          </p:cNvPr>
          <p:cNvSpPr/>
          <p:nvPr/>
        </p:nvSpPr>
        <p:spPr>
          <a:xfrm>
            <a:off x="4655840" y="29739"/>
            <a:ext cx="720080" cy="346513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mood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CA7F46-C511-44DE-92A1-42B64F63E60F}"/>
              </a:ext>
            </a:extLst>
          </p:cNvPr>
          <p:cNvSpPr/>
          <p:nvPr/>
        </p:nvSpPr>
        <p:spPr>
          <a:xfrm>
            <a:off x="6096000" y="40389"/>
            <a:ext cx="671736" cy="325219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Ability(total)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46D823-42A8-49E3-AA95-D94FE4BCD3BE}"/>
              </a:ext>
            </a:extLst>
          </p:cNvPr>
          <p:cNvSpPr/>
          <p:nvPr/>
        </p:nvSpPr>
        <p:spPr>
          <a:xfrm>
            <a:off x="6767736" y="19095"/>
            <a:ext cx="3173276" cy="335867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2B30E24-6029-4D58-B2DF-EC6EE2D1C13F}"/>
              </a:ext>
            </a:extLst>
          </p:cNvPr>
          <p:cNvSpPr/>
          <p:nvPr/>
        </p:nvSpPr>
        <p:spPr>
          <a:xfrm>
            <a:off x="5375921" y="29739"/>
            <a:ext cx="720080" cy="346513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stress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CB8A163-75D8-4DEB-8ED7-BF09345A7B05}"/>
              </a:ext>
            </a:extLst>
          </p:cNvPr>
          <p:cNvSpPr/>
          <p:nvPr/>
        </p:nvSpPr>
        <p:spPr>
          <a:xfrm>
            <a:off x="-13702" y="3255117"/>
            <a:ext cx="4007768" cy="40191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日程条目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08B6F9-3E4B-49D3-A2BA-89A204B47E0C}"/>
              </a:ext>
            </a:extLst>
          </p:cNvPr>
          <p:cNvSpPr/>
          <p:nvPr/>
        </p:nvSpPr>
        <p:spPr>
          <a:xfrm>
            <a:off x="-9100" y="438195"/>
            <a:ext cx="3998564" cy="40191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444B46-0399-4D0A-8A18-CA7D5CCCD071}"/>
              </a:ext>
            </a:extLst>
          </p:cNvPr>
          <p:cNvSpPr/>
          <p:nvPr/>
        </p:nvSpPr>
        <p:spPr>
          <a:xfrm>
            <a:off x="18304" y="859207"/>
            <a:ext cx="3998564" cy="40191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2FC4EB6-5FF0-4A60-8291-81D093614105}"/>
              </a:ext>
            </a:extLst>
          </p:cNvPr>
          <p:cNvSpPr/>
          <p:nvPr/>
        </p:nvSpPr>
        <p:spPr>
          <a:xfrm>
            <a:off x="-9100" y="1282296"/>
            <a:ext cx="3998564" cy="40191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D86ED99-4463-47B0-91D0-38350C713C49}"/>
              </a:ext>
            </a:extLst>
          </p:cNvPr>
          <p:cNvSpPr/>
          <p:nvPr/>
        </p:nvSpPr>
        <p:spPr>
          <a:xfrm>
            <a:off x="0" y="2414358"/>
            <a:ext cx="3998564" cy="40191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日志条目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B6A66C1-2392-47B1-B1A0-77FD14843044}"/>
              </a:ext>
            </a:extLst>
          </p:cNvPr>
          <p:cNvSpPr/>
          <p:nvPr/>
        </p:nvSpPr>
        <p:spPr>
          <a:xfrm>
            <a:off x="18304" y="2828835"/>
            <a:ext cx="3998564" cy="40191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日志条目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FDA8A18-AC6D-4D0D-B953-041EE9834152}"/>
              </a:ext>
            </a:extLst>
          </p:cNvPr>
          <p:cNvSpPr/>
          <p:nvPr/>
        </p:nvSpPr>
        <p:spPr>
          <a:xfrm>
            <a:off x="-1429" y="3676129"/>
            <a:ext cx="4007768" cy="40191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日程条目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835B653-34A1-4B34-8DE5-C493713E9E07}"/>
              </a:ext>
            </a:extLst>
          </p:cNvPr>
          <p:cNvSpPr/>
          <p:nvPr/>
        </p:nvSpPr>
        <p:spPr>
          <a:xfrm>
            <a:off x="-18304" y="4117336"/>
            <a:ext cx="4007768" cy="40191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日程条目</a:t>
            </a:r>
          </a:p>
        </p:txBody>
      </p:sp>
    </p:spTree>
    <p:extLst>
      <p:ext uri="{BB962C8B-B14F-4D97-AF65-F5344CB8AC3E}">
        <p14:creationId xmlns:p14="http://schemas.microsoft.com/office/powerpoint/2010/main" val="279088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0" y="416644"/>
            <a:ext cx="12180896" cy="6441356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                                                                      </a:t>
            </a:r>
          </a:p>
          <a:p>
            <a:pPr algn="ctr"/>
            <a:r>
              <a:rPr lang="en-US" altLang="zh-CN" dirty="0"/>
              <a:t>                                                                           </a:t>
            </a:r>
            <a:r>
              <a:rPr lang="zh-CN" altLang="en-US" dirty="0"/>
              <a:t>日程修改及下一步执行选择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9FA213-248F-43E4-A571-93EA560E4305}"/>
              </a:ext>
            </a:extLst>
          </p:cNvPr>
          <p:cNvSpPr/>
          <p:nvPr/>
        </p:nvSpPr>
        <p:spPr>
          <a:xfrm>
            <a:off x="1" y="3429000"/>
            <a:ext cx="3930480" cy="3399258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1" y="386903"/>
            <a:ext cx="3930480" cy="3042097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BD16A1-D817-4411-8787-A7E5296C891B}"/>
              </a:ext>
            </a:extLst>
          </p:cNvPr>
          <p:cNvSpPr/>
          <p:nvPr/>
        </p:nvSpPr>
        <p:spPr>
          <a:xfrm>
            <a:off x="3930479" y="406308"/>
            <a:ext cx="8261521" cy="3042097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日程表</a:t>
            </a:r>
          </a:p>
        </p:txBody>
      </p:sp>
    </p:spTree>
    <p:extLst>
      <p:ext uri="{BB962C8B-B14F-4D97-AF65-F5344CB8AC3E}">
        <p14:creationId xmlns:p14="http://schemas.microsoft.com/office/powerpoint/2010/main" val="318990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1440159" y="416644"/>
            <a:ext cx="10740737" cy="6441356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珂技树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8976321" y="459489"/>
            <a:ext cx="3211122" cy="6398511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科技信息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9140751" y="643685"/>
            <a:ext cx="2859905" cy="278531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49291E56-0846-4BBC-A8ED-E1881E5BFF70}"/>
              </a:ext>
            </a:extLst>
          </p:cNvPr>
          <p:cNvSpPr/>
          <p:nvPr/>
        </p:nvSpPr>
        <p:spPr>
          <a:xfrm rot="16200000">
            <a:off x="454785" y="218550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顶角 25">
            <a:extLst>
              <a:ext uri="{FF2B5EF4-FFF2-40B4-BE49-F238E27FC236}">
                <a16:creationId xmlns:a16="http://schemas.microsoft.com/office/drawing/2014/main" id="{FF8290F0-5BD6-4C1D-AE7F-63B9CD951C15}"/>
              </a:ext>
            </a:extLst>
          </p:cNvPr>
          <p:cNvSpPr/>
          <p:nvPr/>
        </p:nvSpPr>
        <p:spPr>
          <a:xfrm rot="16200000">
            <a:off x="454785" y="82186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DC4D50D6-04EB-45CE-945A-8B0D149BFD0C}"/>
              </a:ext>
            </a:extLst>
          </p:cNvPr>
          <p:cNvSpPr/>
          <p:nvPr/>
        </p:nvSpPr>
        <p:spPr>
          <a:xfrm rot="16200000">
            <a:off x="461879" y="1425180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顶角 27">
            <a:extLst>
              <a:ext uri="{FF2B5EF4-FFF2-40B4-BE49-F238E27FC236}">
                <a16:creationId xmlns:a16="http://schemas.microsoft.com/office/drawing/2014/main" id="{31AB3773-0746-4CA9-AC48-67605E406870}"/>
              </a:ext>
            </a:extLst>
          </p:cNvPr>
          <p:cNvSpPr/>
          <p:nvPr/>
        </p:nvSpPr>
        <p:spPr>
          <a:xfrm rot="16200000">
            <a:off x="461879" y="202849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DBC4F8CD-85E0-4343-A6C6-2BF83CF7EA4F}"/>
              </a:ext>
            </a:extLst>
          </p:cNvPr>
          <p:cNvSpPr/>
          <p:nvPr/>
        </p:nvSpPr>
        <p:spPr>
          <a:xfrm rot="16200000">
            <a:off x="465844" y="2631809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顶角 29">
            <a:extLst>
              <a:ext uri="{FF2B5EF4-FFF2-40B4-BE49-F238E27FC236}">
                <a16:creationId xmlns:a16="http://schemas.microsoft.com/office/drawing/2014/main" id="{FE900FBE-BAEB-42B8-A721-B0C01C9E8AC8}"/>
              </a:ext>
            </a:extLst>
          </p:cNvPr>
          <p:cNvSpPr/>
          <p:nvPr/>
        </p:nvSpPr>
        <p:spPr>
          <a:xfrm rot="16200000">
            <a:off x="465844" y="3235125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顶角 30">
            <a:extLst>
              <a:ext uri="{FF2B5EF4-FFF2-40B4-BE49-F238E27FC236}">
                <a16:creationId xmlns:a16="http://schemas.microsoft.com/office/drawing/2014/main" id="{EDEB8942-3540-40D4-BE0E-6721E0016E41}"/>
              </a:ext>
            </a:extLst>
          </p:cNvPr>
          <p:cNvSpPr/>
          <p:nvPr/>
        </p:nvSpPr>
        <p:spPr>
          <a:xfrm rot="16200000">
            <a:off x="454784" y="3839835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顶角 31">
            <a:extLst>
              <a:ext uri="{FF2B5EF4-FFF2-40B4-BE49-F238E27FC236}">
                <a16:creationId xmlns:a16="http://schemas.microsoft.com/office/drawing/2014/main" id="{BC61969A-35AB-4110-A14E-24C09D363685}"/>
              </a:ext>
            </a:extLst>
          </p:cNvPr>
          <p:cNvSpPr/>
          <p:nvPr/>
        </p:nvSpPr>
        <p:spPr>
          <a:xfrm rot="16200000">
            <a:off x="454784" y="444315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0B30CBE4-F600-4CC3-967D-F55C3C6C8B54}"/>
              </a:ext>
            </a:extLst>
          </p:cNvPr>
          <p:cNvSpPr/>
          <p:nvPr/>
        </p:nvSpPr>
        <p:spPr>
          <a:xfrm rot="16200000">
            <a:off x="448238" y="504663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303</Words>
  <Application>Microsoft Office PowerPoint</Application>
  <PresentationFormat>宽屏</PresentationFormat>
  <Paragraphs>200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杨任东竹石体-Regular</vt:lpstr>
      <vt:lpstr>杨任东竹石体-Semibold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刘承奥</dc:creator>
  <cp:lastModifiedBy>刘承奥</cp:lastModifiedBy>
  <cp:revision>147</cp:revision>
  <dcterms:created xsi:type="dcterms:W3CDTF">2018-03-07T13:59:54Z</dcterms:created>
  <dcterms:modified xsi:type="dcterms:W3CDTF">2018-03-14T02:01:56Z</dcterms:modified>
</cp:coreProperties>
</file>