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784" y="68"/>
      </p:cViewPr>
      <p:guideLst>
        <p:guide orient="horz" pos="1021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024B0-6738-438E-8D79-AEFB27A36931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DB1F-C376-4ECA-9EAC-3369D75CF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0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DB1F-C376-4ECA-9EAC-3369D75CFA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5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游戏主界面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DB1F-C376-4ECA-9EAC-3369D75CFA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6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能力界面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DB1F-C376-4ECA-9EAC-3369D75CFA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0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比赛界面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DB1F-C376-4ECA-9EAC-3369D75CFA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2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7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29D5-B96D-4695-99B4-97EC6AE2112B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3429-9A78-4854-A4B0-30CDD90B4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8AF3D0-BD23-47A5-830B-DFD3B8BFC1A2}"/>
              </a:ext>
            </a:extLst>
          </p:cNvPr>
          <p:cNvSpPr/>
          <p:nvPr/>
        </p:nvSpPr>
        <p:spPr>
          <a:xfrm>
            <a:off x="2159725" y="1800046"/>
            <a:ext cx="1440000" cy="179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开始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30EA5-330F-41C3-ABC6-23611F692DF8}"/>
              </a:ext>
            </a:extLst>
          </p:cNvPr>
          <p:cNvSpPr/>
          <p:nvPr/>
        </p:nvSpPr>
        <p:spPr>
          <a:xfrm>
            <a:off x="2159725" y="2069252"/>
            <a:ext cx="14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设置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B75615-5329-4ACC-BB64-47883AC6F02B}"/>
              </a:ext>
            </a:extLst>
          </p:cNvPr>
          <p:cNvSpPr/>
          <p:nvPr/>
        </p:nvSpPr>
        <p:spPr>
          <a:xfrm>
            <a:off x="2159725" y="2339252"/>
            <a:ext cx="14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224448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8AF3D0-BD23-47A5-830B-DFD3B8BFC1A2}"/>
              </a:ext>
            </a:extLst>
          </p:cNvPr>
          <p:cNvSpPr/>
          <p:nvPr/>
        </p:nvSpPr>
        <p:spPr>
          <a:xfrm>
            <a:off x="4866725" y="0"/>
            <a:ext cx="18000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暂停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30EA5-330F-41C3-ABC6-23611F692DF8}"/>
              </a:ext>
            </a:extLst>
          </p:cNvPr>
          <p:cNvSpPr/>
          <p:nvPr/>
        </p:nvSpPr>
        <p:spPr>
          <a:xfrm>
            <a:off x="3599733" y="28"/>
            <a:ext cx="1260014" cy="1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时间轴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B75615-5329-4ACC-BB64-47883AC6F02B}"/>
              </a:ext>
            </a:extLst>
          </p:cNvPr>
          <p:cNvSpPr/>
          <p:nvPr/>
        </p:nvSpPr>
        <p:spPr>
          <a:xfrm>
            <a:off x="629700" y="631207"/>
            <a:ext cx="3149735" cy="21596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事件的文字描述</a:t>
            </a:r>
            <a:endParaRPr lang="en-US" altLang="zh-CN" sz="800" dirty="0"/>
          </a:p>
          <a:p>
            <a:pPr algn="ctr"/>
            <a:r>
              <a:rPr lang="zh-CN" altLang="en-US" sz="800" dirty="0"/>
              <a:t>如果</a:t>
            </a:r>
            <a:r>
              <a:rPr lang="en-US" altLang="zh-CN" sz="800" dirty="0"/>
              <a:t>CG</a:t>
            </a:r>
            <a:r>
              <a:rPr lang="zh-CN" altLang="en-US" sz="800" dirty="0"/>
              <a:t>是动画</a:t>
            </a:r>
            <a:r>
              <a:rPr lang="en-US" altLang="zh-CN" sz="800" dirty="0"/>
              <a:t>/</a:t>
            </a:r>
            <a:r>
              <a:rPr lang="zh-CN" altLang="en-US" sz="800" dirty="0"/>
              <a:t>视频，则在播放完成后出现</a:t>
            </a:r>
            <a:endParaRPr lang="en-US" altLang="zh-CN" sz="800" dirty="0"/>
          </a:p>
          <a:p>
            <a:pPr algn="ctr"/>
            <a:r>
              <a:rPr lang="zh-CN" altLang="en-US" sz="800" dirty="0"/>
              <a:t>半透明覆盖背景图</a:t>
            </a:r>
            <a:endParaRPr lang="en-US" altLang="zh-CN" sz="800" dirty="0"/>
          </a:p>
          <a:p>
            <a:pPr algn="ctr"/>
            <a:r>
              <a:rPr lang="zh-CN" altLang="en-US" sz="800" dirty="0"/>
              <a:t>（点击左半部分和右半部分翻页）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1ADE2-1E6D-49E0-8F39-94D057FB8490}"/>
              </a:ext>
            </a:extLst>
          </p:cNvPr>
          <p:cNvSpPr/>
          <p:nvPr/>
        </p:nvSpPr>
        <p:spPr>
          <a:xfrm>
            <a:off x="5053706" y="0"/>
            <a:ext cx="705744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菜单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BE66D2-0E02-4370-8B15-45B1C20E926A}"/>
              </a:ext>
            </a:extLst>
          </p:cNvPr>
          <p:cNvSpPr/>
          <p:nvPr/>
        </p:nvSpPr>
        <p:spPr>
          <a:xfrm>
            <a:off x="3966578" y="1352011"/>
            <a:ext cx="14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选项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B5278F-3E09-49D4-BC4B-F41F92D50D67}"/>
              </a:ext>
            </a:extLst>
          </p:cNvPr>
          <p:cNvSpPr/>
          <p:nvPr/>
        </p:nvSpPr>
        <p:spPr>
          <a:xfrm>
            <a:off x="3966578" y="1621029"/>
            <a:ext cx="14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选项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9DAE25-A05D-4567-AE38-67060A78E93D}"/>
              </a:ext>
            </a:extLst>
          </p:cNvPr>
          <p:cNvSpPr/>
          <p:nvPr/>
        </p:nvSpPr>
        <p:spPr>
          <a:xfrm>
            <a:off x="3966578" y="1890047"/>
            <a:ext cx="144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F2B243-C7A2-40E3-9A33-C6EE0546F433}"/>
              </a:ext>
            </a:extLst>
          </p:cNvPr>
          <p:cNvSpPr/>
          <p:nvPr/>
        </p:nvSpPr>
        <p:spPr>
          <a:xfrm>
            <a:off x="-276" y="0"/>
            <a:ext cx="2880001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心情等重要数值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CE32B6-D9C4-46FB-8394-8F95D4DD4B51}"/>
              </a:ext>
            </a:extLst>
          </p:cNvPr>
          <p:cNvSpPr/>
          <p:nvPr/>
        </p:nvSpPr>
        <p:spPr>
          <a:xfrm>
            <a:off x="2879725" y="0"/>
            <a:ext cx="721956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能力界面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8EC5F5-0035-459F-8460-0CCE821F0DA8}"/>
              </a:ext>
            </a:extLst>
          </p:cNvPr>
          <p:cNvSpPr/>
          <p:nvPr/>
        </p:nvSpPr>
        <p:spPr>
          <a:xfrm>
            <a:off x="6702" y="179972"/>
            <a:ext cx="2866043" cy="145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800" dirty="0"/>
              <a:t>下拉菜单</a:t>
            </a:r>
            <a:endParaRPr lang="en-US" altLang="zh-CN" sz="800" dirty="0"/>
          </a:p>
          <a:p>
            <a:pPr algn="r"/>
            <a:r>
              <a:rPr lang="zh-CN" altLang="en-US" sz="800" dirty="0"/>
              <a:t>数值面板（含心理状态）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764C38-67DB-4039-8CE3-133829286746}"/>
              </a:ext>
            </a:extLst>
          </p:cNvPr>
          <p:cNvSpPr/>
          <p:nvPr/>
        </p:nvSpPr>
        <p:spPr>
          <a:xfrm>
            <a:off x="89695" y="270029"/>
            <a:ext cx="1260013" cy="1260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头像</a:t>
            </a:r>
          </a:p>
        </p:txBody>
      </p:sp>
    </p:spTree>
    <p:extLst>
      <p:ext uri="{BB962C8B-B14F-4D97-AF65-F5344CB8AC3E}">
        <p14:creationId xmlns:p14="http://schemas.microsoft.com/office/powerpoint/2010/main" val="242446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8AF3D0-BD23-47A5-830B-DFD3B8BFC1A2}"/>
              </a:ext>
            </a:extLst>
          </p:cNvPr>
          <p:cNvSpPr/>
          <p:nvPr/>
        </p:nvSpPr>
        <p:spPr>
          <a:xfrm>
            <a:off x="4866725" y="0"/>
            <a:ext cx="18000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暂停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30EA5-330F-41C3-ABC6-23611F692DF8}"/>
              </a:ext>
            </a:extLst>
          </p:cNvPr>
          <p:cNvSpPr/>
          <p:nvPr/>
        </p:nvSpPr>
        <p:spPr>
          <a:xfrm>
            <a:off x="3599733" y="28"/>
            <a:ext cx="1260014" cy="1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时间轴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1ADE2-1E6D-49E0-8F39-94D057FB8490}"/>
              </a:ext>
            </a:extLst>
          </p:cNvPr>
          <p:cNvSpPr/>
          <p:nvPr/>
        </p:nvSpPr>
        <p:spPr>
          <a:xfrm>
            <a:off x="5053706" y="0"/>
            <a:ext cx="705744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F2B243-C7A2-40E3-9A33-C6EE0546F433}"/>
              </a:ext>
            </a:extLst>
          </p:cNvPr>
          <p:cNvSpPr/>
          <p:nvPr/>
        </p:nvSpPr>
        <p:spPr>
          <a:xfrm>
            <a:off x="-276" y="0"/>
            <a:ext cx="2880001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心情等重要数值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CE32B6-D9C4-46FB-8394-8F95D4DD4B51}"/>
              </a:ext>
            </a:extLst>
          </p:cNvPr>
          <p:cNvSpPr/>
          <p:nvPr/>
        </p:nvSpPr>
        <p:spPr>
          <a:xfrm>
            <a:off x="2879725" y="0"/>
            <a:ext cx="721956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主界面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43CFD9-9573-4218-AC4D-8AB541CC59C1}"/>
              </a:ext>
            </a:extLst>
          </p:cNvPr>
          <p:cNvSpPr/>
          <p:nvPr/>
        </p:nvSpPr>
        <p:spPr>
          <a:xfrm>
            <a:off x="2507893" y="179972"/>
            <a:ext cx="3251557" cy="30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珂技树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68025F-22C6-403F-8A25-B8EC4ABBEDC8}"/>
              </a:ext>
            </a:extLst>
          </p:cNvPr>
          <p:cNvSpPr/>
          <p:nvPr/>
        </p:nvSpPr>
        <p:spPr>
          <a:xfrm>
            <a:off x="1787854" y="360030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算法方法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0D814F-B35D-4AA6-9326-1314B40E0DDC}"/>
              </a:ext>
            </a:extLst>
          </p:cNvPr>
          <p:cNvSpPr/>
          <p:nvPr/>
        </p:nvSpPr>
        <p:spPr>
          <a:xfrm>
            <a:off x="1783664" y="736289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数据结构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274A20-B031-48A6-B398-01C14245F829}"/>
              </a:ext>
            </a:extLst>
          </p:cNvPr>
          <p:cNvSpPr/>
          <p:nvPr/>
        </p:nvSpPr>
        <p:spPr>
          <a:xfrm>
            <a:off x="1783665" y="1096305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图论</a:t>
            </a:r>
            <a:r>
              <a:rPr lang="en-US" altLang="zh-CN" sz="800" dirty="0"/>
              <a:t>/</a:t>
            </a:r>
            <a:r>
              <a:rPr lang="zh-CN" altLang="en-US" sz="800" dirty="0"/>
              <a:t>几何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B16DD3-0008-4CC2-9E94-76CC862E66BA}"/>
              </a:ext>
            </a:extLst>
          </p:cNvPr>
          <p:cNvSpPr/>
          <p:nvPr/>
        </p:nvSpPr>
        <p:spPr>
          <a:xfrm>
            <a:off x="1794899" y="1454613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数论</a:t>
            </a:r>
            <a:r>
              <a:rPr lang="en-US" altLang="zh-CN" sz="800" dirty="0"/>
              <a:t>/</a:t>
            </a:r>
            <a:r>
              <a:rPr lang="zh-CN" altLang="en-US" sz="800" dirty="0"/>
              <a:t>代数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2CC758-E810-4F9D-A81E-92C57967017C}"/>
              </a:ext>
            </a:extLst>
          </p:cNvPr>
          <p:cNvSpPr/>
          <p:nvPr/>
        </p:nvSpPr>
        <p:spPr>
          <a:xfrm>
            <a:off x="1787838" y="1807333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其它（形式语言博弈论信息论等）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C1B548-D91D-47FA-BD59-CC627B53992A}"/>
              </a:ext>
            </a:extLst>
          </p:cNvPr>
          <p:cNvSpPr/>
          <p:nvPr/>
        </p:nvSpPr>
        <p:spPr>
          <a:xfrm>
            <a:off x="1787838" y="2160053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程序实现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11919-6F7A-49DA-9A9F-BB77CEEF0296}"/>
              </a:ext>
            </a:extLst>
          </p:cNvPr>
          <p:cNvSpPr/>
          <p:nvPr/>
        </p:nvSpPr>
        <p:spPr>
          <a:xfrm>
            <a:off x="1795000" y="2512773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思维</a:t>
            </a:r>
            <a:r>
              <a:rPr lang="en-US" altLang="zh-CN" sz="800" dirty="0"/>
              <a:t>&amp;</a:t>
            </a:r>
            <a:r>
              <a:rPr lang="zh-CN" altLang="en-US" sz="800"/>
              <a:t>方法</a:t>
            </a:r>
            <a:endParaRPr lang="zh-CN" altLang="en-US" sz="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F6EFC-9984-40A2-B609-89AA2AF5411C}"/>
              </a:ext>
            </a:extLst>
          </p:cNvPr>
          <p:cNvSpPr/>
          <p:nvPr/>
        </p:nvSpPr>
        <p:spPr>
          <a:xfrm>
            <a:off x="0" y="179971"/>
            <a:ext cx="1787822" cy="30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日程项目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3910892-B185-47A3-B0B7-91E6F5698770}"/>
              </a:ext>
            </a:extLst>
          </p:cNvPr>
          <p:cNvSpPr/>
          <p:nvPr/>
        </p:nvSpPr>
        <p:spPr>
          <a:xfrm>
            <a:off x="89694" y="277324"/>
            <a:ext cx="1620018" cy="89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日程表</a:t>
            </a:r>
          </a:p>
        </p:txBody>
      </p:sp>
    </p:spTree>
    <p:extLst>
      <p:ext uri="{BB962C8B-B14F-4D97-AF65-F5344CB8AC3E}">
        <p14:creationId xmlns:p14="http://schemas.microsoft.com/office/powerpoint/2010/main" val="35279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8AF3D0-BD23-47A5-830B-DFD3B8BFC1A2}"/>
              </a:ext>
            </a:extLst>
          </p:cNvPr>
          <p:cNvSpPr/>
          <p:nvPr/>
        </p:nvSpPr>
        <p:spPr>
          <a:xfrm>
            <a:off x="4866725" y="0"/>
            <a:ext cx="180002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暂停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430EA5-330F-41C3-ABC6-23611F692DF8}"/>
              </a:ext>
            </a:extLst>
          </p:cNvPr>
          <p:cNvSpPr/>
          <p:nvPr/>
        </p:nvSpPr>
        <p:spPr>
          <a:xfrm>
            <a:off x="3599733" y="28"/>
            <a:ext cx="1260014" cy="17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时间轴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21ADE2-1E6D-49E0-8F39-94D057FB8490}"/>
              </a:ext>
            </a:extLst>
          </p:cNvPr>
          <p:cNvSpPr/>
          <p:nvPr/>
        </p:nvSpPr>
        <p:spPr>
          <a:xfrm>
            <a:off x="5053706" y="0"/>
            <a:ext cx="705744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F2B243-C7A2-40E3-9A33-C6EE0546F433}"/>
              </a:ext>
            </a:extLst>
          </p:cNvPr>
          <p:cNvSpPr/>
          <p:nvPr/>
        </p:nvSpPr>
        <p:spPr>
          <a:xfrm>
            <a:off x="-276" y="0"/>
            <a:ext cx="2880001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心情等重要数值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CE32B6-D9C4-46FB-8394-8F95D4DD4B51}"/>
              </a:ext>
            </a:extLst>
          </p:cNvPr>
          <p:cNvSpPr/>
          <p:nvPr/>
        </p:nvSpPr>
        <p:spPr>
          <a:xfrm>
            <a:off x="2879725" y="0"/>
            <a:ext cx="721956" cy="17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主界面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43CFD9-9573-4218-AC4D-8AB541CC59C1}"/>
              </a:ext>
            </a:extLst>
          </p:cNvPr>
          <p:cNvSpPr/>
          <p:nvPr/>
        </p:nvSpPr>
        <p:spPr>
          <a:xfrm>
            <a:off x="2507893" y="179972"/>
            <a:ext cx="3251557" cy="30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68025F-22C6-403F-8A25-B8EC4ABBEDC8}"/>
              </a:ext>
            </a:extLst>
          </p:cNvPr>
          <p:cNvSpPr/>
          <p:nvPr/>
        </p:nvSpPr>
        <p:spPr>
          <a:xfrm>
            <a:off x="1787854" y="360030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T1</a:t>
            </a:r>
            <a:endParaRPr lang="zh-CN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0D814F-B35D-4AA6-9326-1314B40E0DDC}"/>
              </a:ext>
            </a:extLst>
          </p:cNvPr>
          <p:cNvSpPr/>
          <p:nvPr/>
        </p:nvSpPr>
        <p:spPr>
          <a:xfrm>
            <a:off x="1780676" y="712750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T2</a:t>
            </a:r>
            <a:endParaRPr lang="zh-CN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274A20-B031-48A6-B398-01C14245F829}"/>
              </a:ext>
            </a:extLst>
          </p:cNvPr>
          <p:cNvSpPr/>
          <p:nvPr/>
        </p:nvSpPr>
        <p:spPr>
          <a:xfrm>
            <a:off x="1793238" y="1083060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T3</a:t>
            </a:r>
            <a:endParaRPr lang="zh-CN" altLang="en-US" sz="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B16DD3-0008-4CC2-9E94-76CC862E66BA}"/>
              </a:ext>
            </a:extLst>
          </p:cNvPr>
          <p:cNvSpPr/>
          <p:nvPr/>
        </p:nvSpPr>
        <p:spPr>
          <a:xfrm>
            <a:off x="1787822" y="1451413"/>
            <a:ext cx="720039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…</a:t>
            </a:r>
            <a:endParaRPr lang="zh-CN" altLang="en-US" sz="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F6EFC-9984-40A2-B609-89AA2AF5411C}"/>
              </a:ext>
            </a:extLst>
          </p:cNvPr>
          <p:cNvSpPr/>
          <p:nvPr/>
        </p:nvSpPr>
        <p:spPr>
          <a:xfrm>
            <a:off x="0" y="179971"/>
            <a:ext cx="1787822" cy="30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比赛策略项目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3910892-B185-47A3-B0B7-91E6F5698770}"/>
              </a:ext>
            </a:extLst>
          </p:cNvPr>
          <p:cNvSpPr/>
          <p:nvPr/>
        </p:nvSpPr>
        <p:spPr>
          <a:xfrm>
            <a:off x="89694" y="277324"/>
            <a:ext cx="1620018" cy="892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比赛策略表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50E8EB-C212-411F-BF82-306AF14C2D9E}"/>
              </a:ext>
            </a:extLst>
          </p:cNvPr>
          <p:cNvSpPr/>
          <p:nvPr/>
        </p:nvSpPr>
        <p:spPr>
          <a:xfrm>
            <a:off x="2609722" y="277323"/>
            <a:ext cx="3060034" cy="170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题目思考树</a:t>
            </a:r>
            <a:endParaRPr lang="en-US" altLang="zh-CN" sz="800" dirty="0"/>
          </a:p>
          <a:p>
            <a:pPr algn="ctr"/>
            <a:r>
              <a:rPr lang="zh-CN" altLang="en-US" sz="800" dirty="0"/>
              <a:t>（题目本身是</a:t>
            </a:r>
            <a:r>
              <a:rPr lang="en-US" altLang="zh-CN" sz="800" dirty="0"/>
              <a:t>DAG</a:t>
            </a:r>
            <a:r>
              <a:rPr lang="zh-CN" altLang="en-US" sz="800" dirty="0"/>
              <a:t>，思考过程是其生成树）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182976A-C0BD-45AC-9FA8-4A394A9E01AB}"/>
              </a:ext>
            </a:extLst>
          </p:cNvPr>
          <p:cNvSpPr/>
          <p:nvPr/>
        </p:nvSpPr>
        <p:spPr>
          <a:xfrm>
            <a:off x="2609722" y="2070049"/>
            <a:ext cx="3060034" cy="107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当前程序实现</a:t>
            </a:r>
          </a:p>
        </p:txBody>
      </p:sp>
    </p:spTree>
    <p:extLst>
      <p:ext uri="{BB962C8B-B14F-4D97-AF65-F5344CB8AC3E}">
        <p14:creationId xmlns:p14="http://schemas.microsoft.com/office/powerpoint/2010/main" val="37935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148</Words>
  <Application>Microsoft Office PowerPoint</Application>
  <PresentationFormat>自定义</PresentationFormat>
  <Paragraphs>55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刘承奥</dc:creator>
  <cp:lastModifiedBy>刘承奥</cp:lastModifiedBy>
  <cp:revision>24</cp:revision>
  <dcterms:created xsi:type="dcterms:W3CDTF">2018-03-02T04:55:11Z</dcterms:created>
  <dcterms:modified xsi:type="dcterms:W3CDTF">2018-03-03T07:54:26Z</dcterms:modified>
</cp:coreProperties>
</file>