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C8"/>
    <a:srgbClr val="FFE8C8"/>
    <a:srgbClr val="FBE9C3"/>
    <a:srgbClr val="F1E4D3"/>
    <a:srgbClr val="E6D0B4"/>
    <a:srgbClr val="DE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61" d="100"/>
          <a:sy n="61" d="100"/>
        </p:scale>
        <p:origin x="1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5F85-8D0E-4C72-ADEF-84E63D7E4196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4B34-E69A-4670-BCA7-CB81800C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2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9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B2B3-604B-458B-8073-D26BD9CB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43F6D-4EF0-44EF-93BA-DBB56392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70A0-D744-4F61-89C7-207C7D0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0796E-B37B-4A85-B59E-FD212736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B12C8-2CB8-4B77-B3A7-B00937B7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8104-EF8B-4251-A671-92929D81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C21E3-5044-4B5C-8EF8-E64955E3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93D9C-9A4C-46E2-9B9C-323BA67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F3F18-859D-4715-8F40-42DB97C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96C20-B614-4513-92A9-4080BE2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7D4A1D-C016-4E42-9F8E-719EF573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38AA1-3EE7-445A-ADC2-EB707556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9E0A1-CF3C-4036-9B70-047CABE5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5049-3168-47E6-8DA7-4893FF7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46595-3CC1-4F33-BE34-605C82D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9C3FF-837B-4137-AE12-985837F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7EC6B-3A7F-4920-A1BC-562AEE64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3EA0-D3DD-40CA-8BD9-17BDDCE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D5849-03BB-4FA4-AA15-9FEB7B4C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33F1C-1372-49B9-A698-6E2222A6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9F45-2A54-429D-A152-B8C8483D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A7EE6-E358-4E0B-8565-D92C92BE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1D2C1-7A3C-454A-84D0-E2AC1B8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D52A7-5B7C-4D97-8FC1-C1E833CD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4A960-70A5-423B-A0F0-DF76ED83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75F2-22B9-4F40-A581-5D9C002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B4F4-B6AC-4C5F-8052-4A7135D53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E20C1-607C-4BD0-9842-599E8110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DD3D6-AF76-448D-BE79-7F76681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5B221-3872-470D-B9C4-4F1559D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E478-ADAC-4D51-AD4F-BA82485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B1D66-3768-4C42-ACF7-F2861D7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981D-AACF-4BC8-8353-A527578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DAFAD-A583-487E-926E-B89ADF68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58401-4A64-49C3-AE80-5EE49249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81B36-ADF3-401B-9D48-565F951F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96F06-7014-4FD9-90F8-1B850A47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C515B7-9E71-4AF3-816C-C63477A7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D2B83-3AB2-4B56-8001-46DC118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54EB-18D4-4AF2-9D8B-F2411D4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74D4D-5C88-4C47-9AB7-B876F80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F599C-55FF-4D87-8A1B-091F1383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BFFCC-4EDC-46D1-9685-DF7D86D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88F73-FEDC-41E7-8DE6-51F8759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2F5FA-5F11-4350-B898-A8A95BF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D8625-5BEA-4EED-B2A3-48E2995B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1BBFC-F7A1-4A39-AAF2-D796095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0E133-06A4-4947-83E9-96B5E12B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9A113-6F7A-4143-B79F-8EA75CD6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444DD-0A0C-43CD-9E05-E236406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AA254-6F80-4BA6-B5C4-5F7784E0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2CBB8-8C83-4359-A40A-E115311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C544-783E-44D9-888E-6096B328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90D5F-AFF0-42BB-AEB2-1F61BE1D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9A6A3-7DB1-40EF-BB5A-8C9EC665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A43BA-CFEF-435D-89FF-5E2B6D1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D9DAF-D364-4746-A2C8-7849E46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65AE0-A271-4A07-8A1A-ADE2FC7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13A55-D813-4FCF-8F21-B715D3BD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F427A-D77C-437A-9349-F2054295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1A18B-F3E5-4414-B78A-ECF10077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FD4D-F2C7-4606-9C80-FEB65262871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9BF-90F3-4D6D-809E-87CA27D8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20BE4-501E-4D4B-AEFA-08ECFB92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1076960" y="1249680"/>
            <a:ext cx="5019040" cy="217932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894080" y="1097280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5394960" y="2617469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5394960" y="3162300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20414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026920" y="300990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2026920" y="351536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40852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343472" y="2011831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4781540" y="2011831"/>
            <a:ext cx="2628920" cy="1859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9AD46C-05FB-416B-A411-A5332859692D}"/>
              </a:ext>
            </a:extLst>
          </p:cNvPr>
          <p:cNvSpPr/>
          <p:nvPr/>
        </p:nvSpPr>
        <p:spPr>
          <a:xfrm>
            <a:off x="8219608" y="2011829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没错</a:t>
            </a:r>
          </a:p>
        </p:txBody>
      </p:sp>
    </p:spTree>
    <p:extLst>
      <p:ext uri="{BB962C8B-B14F-4D97-AF65-F5344CB8AC3E}">
        <p14:creationId xmlns:p14="http://schemas.microsoft.com/office/powerpoint/2010/main" val="125717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8976320" y="3140968"/>
            <a:ext cx="3600400" cy="5760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69089" y="492215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A7C006-18C9-41DD-98A3-4407A4F658AF}"/>
              </a:ext>
            </a:extLst>
          </p:cNvPr>
          <p:cNvSpPr txBox="1"/>
          <p:nvPr/>
        </p:nvSpPr>
        <p:spPr>
          <a:xfrm>
            <a:off x="1764960" y="13014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标题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6A30EF-EBEC-442B-8571-9565A8EF39AA}"/>
              </a:ext>
            </a:extLst>
          </p:cNvPr>
          <p:cNvSpPr/>
          <p:nvPr/>
        </p:nvSpPr>
        <p:spPr>
          <a:xfrm>
            <a:off x="9815064" y="4399889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426C33-3577-4D17-A885-581E1BD04CF5}"/>
              </a:ext>
            </a:extLst>
          </p:cNvPr>
          <p:cNvSpPr/>
          <p:nvPr/>
        </p:nvSpPr>
        <p:spPr>
          <a:xfrm>
            <a:off x="9336360" y="388161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载入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39154-F666-45E1-B44B-7FBAA61353C5}"/>
              </a:ext>
            </a:extLst>
          </p:cNvPr>
          <p:cNvSpPr/>
          <p:nvPr/>
        </p:nvSpPr>
        <p:spPr>
          <a:xfrm>
            <a:off x="10591124" y="5444423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退出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2423592" y="3902252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游戏元素</a:t>
            </a:r>
          </a:p>
        </p:txBody>
      </p:sp>
      <p:sp>
        <p:nvSpPr>
          <p:cNvPr id="12" name="矩形: 圆顶角 11">
            <a:extLst>
              <a:ext uri="{FF2B5EF4-FFF2-40B4-BE49-F238E27FC236}">
                <a16:creationId xmlns:a16="http://schemas.microsoft.com/office/drawing/2014/main" id="{B7EE165B-C0E2-47C8-B0BE-53D67CA1A04A}"/>
              </a:ext>
            </a:extLst>
          </p:cNvPr>
          <p:cNvSpPr/>
          <p:nvPr/>
        </p:nvSpPr>
        <p:spPr>
          <a:xfrm rot="16200000">
            <a:off x="10303092" y="814707"/>
            <a:ext cx="576065" cy="3201753"/>
          </a:xfrm>
          <a:prstGeom prst="round2SameRect">
            <a:avLst>
              <a:gd name="adj1" fmla="val 28553"/>
              <a:gd name="adj2" fmla="val 0"/>
            </a:avLst>
          </a:prstGeom>
          <a:gradFill>
            <a:lin ang="108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4223792" y="28288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场景背景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BD17A39-F820-4092-9805-1B16C158F755}"/>
              </a:ext>
            </a:extLst>
          </p:cNvPr>
          <p:cNvSpPr/>
          <p:nvPr/>
        </p:nvSpPr>
        <p:spPr>
          <a:xfrm>
            <a:off x="335360" y="526153"/>
            <a:ext cx="9577064" cy="175071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25A9B9-AA7A-4FE3-B20D-106BF9FEE049}"/>
              </a:ext>
            </a:extLst>
          </p:cNvPr>
          <p:cNvSpPr txBox="1"/>
          <p:nvPr/>
        </p:nvSpPr>
        <p:spPr>
          <a:xfrm>
            <a:off x="5519936" y="4293096"/>
            <a:ext cx="585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当前动作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21780E-470D-4995-9737-F1F6F635FD04}"/>
              </a:ext>
            </a:extLst>
          </p:cNvPr>
          <p:cNvSpPr/>
          <p:nvPr/>
        </p:nvSpPr>
        <p:spPr>
          <a:xfrm>
            <a:off x="335360" y="2383925"/>
            <a:ext cx="3528392" cy="428543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日程流程及下一步执行选择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4C3FA4-C8BF-4B0B-8218-E38AE95755CE}"/>
              </a:ext>
            </a:extLst>
          </p:cNvPr>
          <p:cNvSpPr/>
          <p:nvPr/>
        </p:nvSpPr>
        <p:spPr>
          <a:xfrm>
            <a:off x="10004352" y="527577"/>
            <a:ext cx="1870440" cy="174929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人物状态</a:t>
            </a:r>
            <a:endParaRPr lang="en-US" altLang="zh-CN" dirty="0"/>
          </a:p>
          <a:p>
            <a:pPr algn="ctr"/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79088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335360" y="567250"/>
            <a:ext cx="11521280" cy="6102110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                                                                      </a:t>
            </a:r>
          </a:p>
          <a:p>
            <a:pPr algn="ctr"/>
            <a:r>
              <a:rPr lang="en-US" altLang="zh-CN" dirty="0"/>
              <a:t>                                                                           </a:t>
            </a:r>
            <a:r>
              <a:rPr lang="zh-CN" altLang="en-US" dirty="0"/>
              <a:t>日程修改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9FA213-248F-43E4-A571-93EA560E4305}"/>
              </a:ext>
            </a:extLst>
          </p:cNvPr>
          <p:cNvSpPr/>
          <p:nvPr/>
        </p:nvSpPr>
        <p:spPr>
          <a:xfrm>
            <a:off x="479376" y="3575238"/>
            <a:ext cx="4176464" cy="2878097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479376" y="713488"/>
            <a:ext cx="11233248" cy="2715512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日程表</a:t>
            </a:r>
          </a:p>
        </p:txBody>
      </p:sp>
    </p:spTree>
    <p:extLst>
      <p:ext uri="{BB962C8B-B14F-4D97-AF65-F5344CB8AC3E}">
        <p14:creationId xmlns:p14="http://schemas.microsoft.com/office/powerpoint/2010/main" val="31899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1775520" y="550938"/>
            <a:ext cx="10081120" cy="6102110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珂技树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8986880" y="666464"/>
            <a:ext cx="2797752" cy="5858880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科技信息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9122638" y="798302"/>
            <a:ext cx="2517977" cy="194019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49291E56-0846-4BBC-A8ED-E1881E5BFF70}"/>
              </a:ext>
            </a:extLst>
          </p:cNvPr>
          <p:cNvSpPr/>
          <p:nvPr/>
        </p:nvSpPr>
        <p:spPr>
          <a:xfrm rot="16200000">
            <a:off x="790145" y="21137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顶角 25">
            <a:extLst>
              <a:ext uri="{FF2B5EF4-FFF2-40B4-BE49-F238E27FC236}">
                <a16:creationId xmlns:a16="http://schemas.microsoft.com/office/drawing/2014/main" id="{FF8290F0-5BD6-4C1D-AE7F-63B9CD951C15}"/>
              </a:ext>
            </a:extLst>
          </p:cNvPr>
          <p:cNvSpPr/>
          <p:nvPr/>
        </p:nvSpPr>
        <p:spPr>
          <a:xfrm rot="16200000">
            <a:off x="790145" y="81469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DC4D50D6-04EB-45CE-945A-8B0D149BFD0C}"/>
              </a:ext>
            </a:extLst>
          </p:cNvPr>
          <p:cNvSpPr/>
          <p:nvPr/>
        </p:nvSpPr>
        <p:spPr>
          <a:xfrm rot="16200000">
            <a:off x="797239" y="141800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顶角 27">
            <a:extLst>
              <a:ext uri="{FF2B5EF4-FFF2-40B4-BE49-F238E27FC236}">
                <a16:creationId xmlns:a16="http://schemas.microsoft.com/office/drawing/2014/main" id="{31AB3773-0746-4CA9-AC48-67605E406870}"/>
              </a:ext>
            </a:extLst>
          </p:cNvPr>
          <p:cNvSpPr/>
          <p:nvPr/>
        </p:nvSpPr>
        <p:spPr>
          <a:xfrm rot="16200000">
            <a:off x="797239" y="202132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DBC4F8CD-85E0-4343-A6C6-2BF83CF7EA4F}"/>
              </a:ext>
            </a:extLst>
          </p:cNvPr>
          <p:cNvSpPr/>
          <p:nvPr/>
        </p:nvSpPr>
        <p:spPr>
          <a:xfrm rot="16200000">
            <a:off x="801204" y="2624635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顶角 29">
            <a:extLst>
              <a:ext uri="{FF2B5EF4-FFF2-40B4-BE49-F238E27FC236}">
                <a16:creationId xmlns:a16="http://schemas.microsoft.com/office/drawing/2014/main" id="{FE900FBE-BAEB-42B8-A721-B0C01C9E8AC8}"/>
              </a:ext>
            </a:extLst>
          </p:cNvPr>
          <p:cNvSpPr/>
          <p:nvPr/>
        </p:nvSpPr>
        <p:spPr>
          <a:xfrm rot="16200000">
            <a:off x="801204" y="322795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顶角 30">
            <a:extLst>
              <a:ext uri="{FF2B5EF4-FFF2-40B4-BE49-F238E27FC236}">
                <a16:creationId xmlns:a16="http://schemas.microsoft.com/office/drawing/2014/main" id="{EDEB8942-3540-40D4-BE0E-6721E0016E41}"/>
              </a:ext>
            </a:extLst>
          </p:cNvPr>
          <p:cNvSpPr/>
          <p:nvPr/>
        </p:nvSpPr>
        <p:spPr>
          <a:xfrm rot="16200000">
            <a:off x="790144" y="383266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顶角 31">
            <a:extLst>
              <a:ext uri="{FF2B5EF4-FFF2-40B4-BE49-F238E27FC236}">
                <a16:creationId xmlns:a16="http://schemas.microsoft.com/office/drawing/2014/main" id="{BC61969A-35AB-4110-A14E-24C09D363685}"/>
              </a:ext>
            </a:extLst>
          </p:cNvPr>
          <p:cNvSpPr/>
          <p:nvPr/>
        </p:nvSpPr>
        <p:spPr>
          <a:xfrm rot="16200000">
            <a:off x="790144" y="4435977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0B30CBE4-F600-4CC3-967D-F55C3C6C8B54}"/>
              </a:ext>
            </a:extLst>
          </p:cNvPr>
          <p:cNvSpPr/>
          <p:nvPr/>
        </p:nvSpPr>
        <p:spPr>
          <a:xfrm rot="16200000">
            <a:off x="783598" y="5039458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215328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127</Words>
  <Application>Microsoft Office PowerPoint</Application>
  <PresentationFormat>宽屏</PresentationFormat>
  <Paragraphs>66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刘承奥</dc:creator>
  <cp:lastModifiedBy>刘承奥</cp:lastModifiedBy>
  <cp:revision>44</cp:revision>
  <dcterms:created xsi:type="dcterms:W3CDTF">2018-03-07T13:59:54Z</dcterms:created>
  <dcterms:modified xsi:type="dcterms:W3CDTF">2018-03-08T16:07:49Z</dcterms:modified>
</cp:coreProperties>
</file>