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545AE-10AD-4D93-94CC-CFD00ED09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9BFA22-AA14-488C-83FB-16AB03B83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5719F-6647-4D84-BC2B-E8531D19DB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60E83-71C7-4D03-BA3E-8694DC973A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827634-0BC5-4E3A-98ED-7F362A551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03C3DF-1475-4EBC-B8B7-DC92F70875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169D7-FA97-48B1-A797-CDFCC90D36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6A09E5-34A1-418B-ACFC-3FA5C48E9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9A2172-ECB8-439D-8055-28D5F4C4C9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8805E-CCDC-4802-9F60-81473C0867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D26299-F785-41DC-A207-0C1AEE980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8906A-3C5C-4FE8-8275-C1CD8EECA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68D1C2-D755-4F44-80F1-B3978D6F8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9CFB48-ECCB-4780-9A32-402BF99D77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7B045C-DF99-472F-97B2-0508C186A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D0BF46-CDB0-44F1-B31D-D7C53380EC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06FE29-0CEF-4E16-8FDC-9C136677BD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6AC5A9-BF24-4F29-8363-8EED4C1182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EBB31-E2D1-4EB3-9CEA-3C6E587630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1FDA4-1361-4780-BF03-7707373DD7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FCD76C-1F9A-4FBD-87F1-6B10628C9A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8C712-7D8D-4B21-B2CF-038F18F72E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36CD61-739B-4F67-BE03-3A8CB57FD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BFFA8-3412-4D58-BE58-959E5077B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716880" y="6230880"/>
            <a:ext cx="2132640" cy="54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4D96CD-54F9-42C4-BB1A-C0274AC73B69}" type="slidenum">
              <a:rPr b="0" lang="en-US" sz="14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19800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719440" y="628344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226200"/>
            <a:ext cx="2132640" cy="552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8B2A3D-B51C-42DC-B974-7F1A958FE6DF}" type="slidenum">
              <a:rPr b="0" lang="en-US" sz="14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278400"/>
            <a:ext cx="19800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9280" y="1143000"/>
            <a:ext cx="7771320" cy="245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Course Project:</a:t>
            </a:r>
            <a:br>
              <a:rPr sz="3600"/>
            </a:b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Student Management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Member: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Nguyễn Quang Vinh - B2105727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REPORT_CARD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3040" y="1961280"/>
            <a:ext cx="8505000" cy="399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3911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INSTRUCTOR_SCHEDULE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25840" y="2030040"/>
            <a:ext cx="7860600" cy="391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282600"/>
            <a:ext cx="800064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STUDENT_BY_DEPARTMENT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89840" y="1801440"/>
            <a:ext cx="7647840" cy="437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List of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600" cy="4766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 a new student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 student grade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Calculate student GPA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Calculate yearly tuition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View student report card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View instructor schedule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Fetch student by department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Schema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 rot="9000">
            <a:off x="2118960" y="1606320"/>
            <a:ext cx="5171760" cy="47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3000" y="199080"/>
            <a:ext cx="769536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Stored procedures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5800" y="1634400"/>
            <a:ext cx="8076600" cy="4766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ADD_STUDENT (IN ID char(6), IN Name varchar(50), IN gender char(1), IN deptID varchar(10),IN addr varchar(100))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ADD_GRADE (IDs char(6), IDc char(5), IDi char(7), sems int, yer int, point float)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REPORT_CARD (IN IDs char(6))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INSTRUCTOR_SCHEDULE (IN ID char(7))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STUDENT_BY_DEPARTMENT (IN deptID varchar(10))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199080"/>
            <a:ext cx="769536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Stored functions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600" cy="4766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CALCULATE_GPA ( ID char(6)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YEARLY_TUITION ( IDs char(6), yar int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ADD_STUDENT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5800" y="1901520"/>
            <a:ext cx="8038440" cy="40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ADD_GRADE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229040" y="2057400"/>
            <a:ext cx="7228800" cy="35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CALCULATE_GPA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57400" y="1725120"/>
            <a:ext cx="5714640" cy="42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52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YEARLY_TUITION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28800" y="1725480"/>
            <a:ext cx="6046200" cy="44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Application>LibreOffice/7.6.2.1$Linux_X86_64 LibreOffice_project/56f7684011345957bbf33a7ee678afaf4d2ba333</Application>
  <AppVersion>15.0000</AppVersion>
  <Words>28</Words>
  <Paragraphs>12</Paragraphs>
  <Company>CANTHO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2008-08-06T06:37:20Z</dcterms:created>
  <dc:creator>LRC</dc:creator>
  <dc:description/>
  <dc:language>en-US</dc:language>
  <cp:lastModifiedBy/>
  <dcterms:modified xsi:type="dcterms:W3CDTF">2023-11-08T18:57:32Z</dcterms:modified>
  <cp:revision>59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