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5DD91-9C13-4F72-9B05-B6061B9244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38F782-73FD-46C6-BC60-F82BE4EA6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DEB2A-46D5-4D76-8D55-CB3EB1B635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5062AC-FD93-423C-B851-99F9DD1491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5BCDDD-0C89-43BF-9168-208B17FD22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26A05-FE13-4F61-B2E8-89838F7165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98D348-1B1F-4540-BFEE-C1B3033971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F10CAD-C42A-49FF-9649-3EB1931156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84A2C6-DF48-487F-94A1-BA8EFDF997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942C3-0FB0-4120-980A-AF666FCA29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965D95-5B40-4B4F-BA54-5566586D16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1B6753-8D16-4B43-AD86-6853D4514F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A3204C-C71B-457E-8D9D-BC9C27D9AC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3EEDAC-7632-4C43-84DD-E755C45A3D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07831D-52E9-40DE-AD1C-599B9D952F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3A829D-AAB8-4D26-B0CD-FB32AE8E76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1A9D00-09FB-4DE0-9720-B813957236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6C55A-9D63-4323-B7F1-7CA6019FC4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0FF72-1E49-49F6-BDDE-7009C1687D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6F9C5E-5C88-46D2-82E6-CC98F86464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F3840-BB38-4166-A82C-FAC1BDEEF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CEBEF-7B6C-4072-870C-7A101F39E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36514-CBB4-4B0A-8B1E-84858BDE59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9DCCB-2CDC-415D-9634-ED9C1BF1A3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716880" y="6230880"/>
            <a:ext cx="2133000" cy="548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786E0F-5A33-4822-ADEE-D98DB80A4C87}" type="slidenum">
              <a:rPr b="0" lang="en-US" sz="14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19803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719440" y="628344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226200"/>
            <a:ext cx="2133000" cy="553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C73B8C-A533-47D0-9424-3839063020E8}" type="slidenum">
              <a:rPr b="0" lang="en-US" sz="14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278400"/>
            <a:ext cx="19803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9280" y="1143000"/>
            <a:ext cx="7771680" cy="245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Course Project</a:t>
            </a:r>
            <a:br>
              <a:rPr sz="3600"/>
            </a:b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Student Management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Member: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Nguyễn Quang Vinh - B2105727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1981080" y="2971800"/>
            <a:ext cx="4876920" cy="59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Thank you for listening!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Schema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9000">
            <a:off x="2119320" y="1606680"/>
            <a:ext cx="5172120" cy="47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ADD_STUDENT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85800" y="1901520"/>
            <a:ext cx="8038800" cy="40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ADD_GRADE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9040" y="2057400"/>
            <a:ext cx="7229160" cy="35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CALCULATE_GPA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57400" y="1725120"/>
            <a:ext cx="5715000" cy="42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YEARLY_TUITION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28800" y="1725480"/>
            <a:ext cx="6046560" cy="44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08588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REPORT_CARD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83040" y="1961280"/>
            <a:ext cx="8505360" cy="39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52480" y="282600"/>
            <a:ext cx="739152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INSTRUCTOR_SCHEDULE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25840" y="2030040"/>
            <a:ext cx="7860960" cy="39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3000" y="282600"/>
            <a:ext cx="8001000" cy="943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STUDENT_BY_DEPARTMENT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89840" y="1801440"/>
            <a:ext cx="7648200" cy="43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Application>LibreOffice/7.6.2.1$Linux_X86_64 LibreOffice_project/56f7684011345957bbf33a7ee678afaf4d2ba333</Application>
  <AppVersion>15.0000</AppVersion>
  <Words>28</Words>
  <Paragraphs>12</Paragraphs>
  <Company>CANTHO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2008-08-06T06:37:20Z</dcterms:created>
  <dc:creator>LRC</dc:creator>
  <dc:description/>
  <dc:language>en-US</dc:language>
  <cp:lastModifiedBy/>
  <dcterms:modified xsi:type="dcterms:W3CDTF">2023-11-06T21:32:57Z</dcterms:modified>
  <cp:revision>57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