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F545AE-10AD-4D93-94CC-CFD00ED09D6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9BFA22-AA14-488C-83FB-16AB03B83EE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85719F-6647-4D84-BC2B-E8531D19DB0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960E83-71C7-4D03-BA3E-8694DC973A0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9827634-0BC5-4E3A-98ED-7F362A5516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03C3DF-1475-4EBC-B8B7-DC92F70875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8169D7-FA97-48B1-A797-CDFCC90D36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6A09E5-34A1-418B-ACFC-3FA5C48E9D3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9A2172-ECB8-439D-8055-28D5F4C4C9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08805E-CCDC-4802-9F60-81473C0867B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D26299-F785-41DC-A207-0C1AEE980F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E8906A-3C5C-4FE8-8275-C1CD8EECA03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68D1C2-D755-4F44-80F1-B3978D6F86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B9CFB48-ECCB-4780-9A32-402BF99D77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7B045C-DF99-472F-97B2-0508C186AE4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D0BF46-CDB0-44F1-B31D-D7C53380EC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06FE29-0CEF-4E16-8FDC-9C136677BD6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6AC5A9-BF24-4F29-8363-8EED4C1182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5EBB31-E2D1-4EB3-9CEA-3C6E5876307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31FDA4-1361-4780-BF03-7707373DD7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FCD76C-1F9A-4FBD-87F1-6B10628C9A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D8C712-7D8D-4B21-B2CF-038F18F72E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36CD61-739B-4F67-BE03-3A8CB57FD83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DBFFA8-3412-4D58-BE58-959E5077B7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716880" y="6230880"/>
            <a:ext cx="2132640" cy="54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94D96CD-54F9-42C4-BB1A-C0274AC73B69}" type="slidenum">
              <a:rPr lang="en-US" sz="1400" b="0" strike="noStrike" spc="-1">
                <a:solidFill>
                  <a:schemeClr val="dk1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245280"/>
            <a:ext cx="1980000" cy="47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719440" y="628344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705720" y="6226200"/>
            <a:ext cx="2132640" cy="55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8B2A3D-B51C-42DC-B974-7F1A958FE6DF}" type="slidenum">
              <a:rPr lang="en-US" sz="1400" b="0" strike="noStrike" spc="-1">
                <a:solidFill>
                  <a:schemeClr val="dk1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278400"/>
            <a:ext cx="1980000" cy="47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9280" y="1143000"/>
            <a:ext cx="7771320" cy="245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FF0000"/>
                </a:solidFill>
                <a:latin typeface="Arial"/>
              </a:rPr>
              <a:t>Course Project:</a:t>
            </a:r>
            <a:br>
              <a:rPr sz="4000" dirty="0">
                <a:solidFill>
                  <a:srgbClr val="FF0000"/>
                </a:solidFill>
              </a:rPr>
            </a:br>
            <a:r>
              <a:rPr lang="en-US" sz="4000" b="1" strike="noStrike" spc="-1" dirty="0">
                <a:solidFill>
                  <a:srgbClr val="FF0000"/>
                </a:solidFill>
                <a:latin typeface="Arial"/>
              </a:rPr>
              <a:t>Student Management</a:t>
            </a:r>
            <a:endParaRPr lang="en-US" sz="36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70C0"/>
                </a:solidFill>
                <a:latin typeface="Arial"/>
              </a:rPr>
              <a:t>Member:</a:t>
            </a:r>
            <a:br>
              <a:rPr sz="2400" dirty="0"/>
            </a:b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Nguyễn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Quang Vinh - B2105727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REPORT_CARD</a:t>
            </a: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383040" y="1961280"/>
            <a:ext cx="8505000" cy="399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391160" cy="94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INSTRUCTOR_SCHEDULE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825840" y="2030040"/>
            <a:ext cx="786060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3000" y="282600"/>
            <a:ext cx="8000640" cy="94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STUDENT_BY_DEPARTMENT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789840" y="1801440"/>
            <a:ext cx="7647840" cy="437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880" cy="943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List of Services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762120" y="1848293"/>
            <a:ext cx="8076600" cy="4766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Add a new student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Add student grade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Calculate student GPA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Calculate yearly tuition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View student report card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View instructor schedule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Fetch student by department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Schema</a:t>
            </a: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 rot="9000">
            <a:off x="1614241" y="1606620"/>
            <a:ext cx="6410109" cy="476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43000" y="199080"/>
            <a:ext cx="7695360" cy="943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Stored Procedures </a:t>
            </a: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85800" y="1830351"/>
            <a:ext cx="8076600" cy="4766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ADD_STUDENT (IN ID char(6), IN Name varchar(50), IN gender char(1), IN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deptID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varchar(10),IN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addr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varchar(100))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ADD_GRADE (IDs char(6),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IDc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char(5),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IDi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char(7), sems int,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yer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int, point float)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REPORT_CARD (IN IDs char(6))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INSTRUCTOR_SCHEDULE (IN ID char(7))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STUDENT_BY_DEPARTMENT (IN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deptID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varchar(10))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43000" y="199080"/>
            <a:ext cx="7695360" cy="943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Stored Functions </a:t>
            </a: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61760" y="2426787"/>
            <a:ext cx="8076600" cy="166002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CALCULATE_GPA ( ID char(6) 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YEARLY_TUITION ( IDs char(6), yar int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ADD_STUDENT</a:t>
            </a: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685800" y="1901520"/>
            <a:ext cx="8038440" cy="404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ADD_GRADE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1229040" y="2057400"/>
            <a:ext cx="7228800" cy="358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CALCULATE_GPA</a:t>
            </a: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057400" y="1725120"/>
            <a:ext cx="5714640" cy="421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0000"/>
                </a:solidFill>
                <a:latin typeface="Arial"/>
              </a:rPr>
              <a:t>YEARLY_TUITION</a:t>
            </a: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1828800" y="1725480"/>
            <a:ext cx="6046200" cy="444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186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Symbol</vt:lpstr>
      <vt:lpstr>Times New Roman</vt:lpstr>
      <vt:lpstr>Wingdings</vt:lpstr>
      <vt:lpstr>Default Design</vt:lpstr>
      <vt:lpstr>Default Design</vt:lpstr>
      <vt:lpstr>Course Project: Student Management</vt:lpstr>
      <vt:lpstr>List of Services</vt:lpstr>
      <vt:lpstr>Schema</vt:lpstr>
      <vt:lpstr>Stored Procedures </vt:lpstr>
      <vt:lpstr>Stored Functions </vt:lpstr>
      <vt:lpstr>ADD_STUDENT</vt:lpstr>
      <vt:lpstr>ADD_GRADE</vt:lpstr>
      <vt:lpstr>CALCULATE_GPA</vt:lpstr>
      <vt:lpstr>YEARLY_TUITION</vt:lpstr>
      <vt:lpstr>REPORT_CARD</vt:lpstr>
      <vt:lpstr>INSTRUCTOR_SCHEDULE</vt:lpstr>
      <vt:lpstr>STUDENT_BY_DEPARTMENT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LRC</dc:creator>
  <dc:description/>
  <cp:lastModifiedBy>Quang Vinh</cp:lastModifiedBy>
  <cp:revision>60</cp:revision>
  <dcterms:created xsi:type="dcterms:W3CDTF">2008-08-06T06:37:20Z</dcterms:created>
  <dcterms:modified xsi:type="dcterms:W3CDTF">2023-11-27T13:41:50Z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