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7" r:id="rId8"/>
    <p:sldId id="268" r:id="rId9"/>
    <p:sldId id="270" r:id="rId10"/>
    <p:sldId id="271" r:id="rId11"/>
    <p:sldId id="272" r:id="rId12"/>
    <p:sldId id="273" r:id="rId13"/>
    <p:sldId id="275" r:id="rId14"/>
    <p:sldId id="276" r:id="rId15"/>
    <p:sldId id="278" r:id="rId16"/>
    <p:sldId id="279" r:id="rId17"/>
    <p:sldId id="280" r:id="rId18"/>
    <p:sldId id="281" r:id="rId19"/>
  </p:sldIdLst>
  <p:sldSz cx="9144000" cy="6858000" type="screen4x3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95C73A-FE9D-490F-BC83-7C94AEF0B2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CE17FC-D793-46B4-9B31-AD44B7C07F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65E9D1-7748-41C5-8C93-0C010FD6B36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9192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7436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9192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17436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B2EE89-AC43-47D1-85EC-9FB6B22BC2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412034-2279-473A-A919-001AF57579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6E797A-B793-4666-B2B6-BCEDD4000D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0FCBA2-64B8-4FFB-B772-282FC35FC5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4704E9-9DA8-4C90-B079-CA44CC9153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D23BD-5B93-4EBC-9F27-1B5AE034C2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752480" y="282600"/>
            <a:ext cx="7086240" cy="437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9E4EF0-9A17-4DC0-A60B-C267617E5E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53BDE5-4517-4E6D-8B13-3092EEDE1D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D03F92-51AA-491E-92A8-7A49B20C094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B78198-051E-448F-8175-7B1FD86003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3E5868-1DE6-4697-85A7-9912FAD992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601030-5347-4190-A141-98969C09A7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103BE3-19B1-4122-9E3D-E96EF62342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9192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174360" y="163368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9192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174360" y="4084200"/>
            <a:ext cx="26496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DFC17-CCD8-49E0-B246-D1CA8E7FFCD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76D7AF-0579-4093-A5B3-8DA5842546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1FBBB4-6315-4AE8-B2F7-B369EF69FF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DACA05-77C4-46E7-870E-457342F629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52480" y="282600"/>
            <a:ext cx="7086240" cy="437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DCBBC5-B9E6-46AB-ACD1-21876BA83E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68DB60-C65F-4539-89BE-7324511A27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46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826520" y="408420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8CF775-1EED-476D-960B-97E955B77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826520" y="1633680"/>
            <a:ext cx="401580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4084200"/>
            <a:ext cx="8229240" cy="22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900" b="0" strike="noStrike" spc="-1">
              <a:solidFill>
                <a:srgbClr val="0000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B109AB-644B-4F1E-86C1-1485116FEE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928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996633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19807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716880" y="6230880"/>
            <a:ext cx="2133360" cy="54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6C895B-97B0-46F8-B593-76EBDE9A4DBD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66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66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996633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33680"/>
            <a:ext cx="822924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66"/>
              </a:buClr>
              <a:buFont typeface="Symbol" charset="2"/>
              <a:buChar char=""/>
            </a:pPr>
            <a:r>
              <a:rPr lang="en-US" sz="2900" b="0" strike="noStrike" spc="-1">
                <a:solidFill>
                  <a:srgbClr val="000066"/>
                </a:solidFill>
                <a:latin typeface="Arial"/>
              </a:rPr>
              <a:t>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buClr>
                <a:srgbClr val="000066"/>
              </a:buClr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66"/>
                </a:solidFill>
                <a:latin typeface="Arial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39"/>
              </a:spcBef>
              <a:buClr>
                <a:srgbClr val="000066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000066"/>
                </a:solidFill>
                <a:latin typeface="Arial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66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66"/>
              </a:buClr>
              <a:buFont typeface="OpenSymbol"/>
              <a:buChar char="»"/>
            </a:pPr>
            <a:r>
              <a:rPr lang="en-US" sz="1800" b="0" strike="noStrike" spc="-1">
                <a:solidFill>
                  <a:srgbClr val="000066"/>
                </a:solid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09480" y="6278400"/>
            <a:ext cx="19807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2719440" y="628344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705720" y="6226200"/>
            <a:ext cx="213336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18CDC9-5B99-4D83-B072-7CB4132CA550}" type="slidenum">
              <a:rPr lang="en-US" sz="14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928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996633"/>
                </a:solidFill>
                <a:latin typeface="Arial"/>
              </a:rPr>
              <a:t>BASIC THESIS</a:t>
            </a:r>
            <a:endParaRPr lang="en-US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 algn="ctr">
              <a:buNone/>
            </a:pPr>
            <a:r>
              <a:rPr lang="en-US" sz="2900" b="1" spc="-1" dirty="0">
                <a:solidFill>
                  <a:srgbClr val="000066"/>
                </a:solidFill>
                <a:latin typeface="Arial"/>
              </a:rPr>
              <a:t>Topic:</a:t>
            </a:r>
            <a:r>
              <a:rPr lang="en-US" sz="2900" spc="-1" dirty="0">
                <a:solidFill>
                  <a:srgbClr val="000066"/>
                </a:solidFill>
                <a:latin typeface="Arial"/>
              </a:rPr>
              <a:t> Building a simple note taking app</a:t>
            </a:r>
          </a:p>
          <a:p>
            <a:pPr indent="0" algn="ctr">
              <a:buNone/>
            </a:pPr>
            <a:r>
              <a:rPr lang="en-US" sz="2900" b="1" spc="-1" dirty="0">
                <a:solidFill>
                  <a:srgbClr val="000066"/>
                </a:solidFill>
                <a:latin typeface="Arial"/>
              </a:rPr>
              <a:t>Student: </a:t>
            </a:r>
            <a:r>
              <a:rPr lang="en-US" sz="2900" spc="-1" dirty="0" err="1">
                <a:solidFill>
                  <a:srgbClr val="000066"/>
                </a:solidFill>
                <a:latin typeface="Arial"/>
              </a:rPr>
              <a:t>Nguyễn</a:t>
            </a:r>
            <a:r>
              <a:rPr lang="en-US" sz="2900" spc="-1" dirty="0">
                <a:solidFill>
                  <a:srgbClr val="000066"/>
                </a:solidFill>
                <a:latin typeface="Arial"/>
              </a:rPr>
              <a:t> Quang Vinh </a:t>
            </a:r>
          </a:p>
          <a:p>
            <a:pPr algn="ctr"/>
            <a:r>
              <a:rPr lang="en-US" sz="2900" b="1" spc="-1" dirty="0">
                <a:solidFill>
                  <a:srgbClr val="000066"/>
                </a:solidFill>
                <a:latin typeface="Arial"/>
              </a:rPr>
              <a:t>Student ID: </a:t>
            </a:r>
            <a:r>
              <a:rPr lang="en-US" sz="2900" spc="-1" dirty="0">
                <a:solidFill>
                  <a:srgbClr val="000066"/>
                </a:solidFill>
                <a:latin typeface="Arial"/>
              </a:rPr>
              <a:t>B2105727</a:t>
            </a:r>
            <a:endParaRPr lang="en-US" sz="2900" b="0" strike="noStrike" spc="-1" dirty="0">
              <a:solidFill>
                <a:srgbClr val="000066"/>
              </a:solidFill>
              <a:latin typeface="Arial"/>
            </a:endParaRPr>
          </a:p>
        </p:txBody>
      </p:sp>
      <p:sp>
        <p:nvSpPr>
          <p:cNvPr id="84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EDIT CHECKLIST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DFF92C-71E1-A3CB-A278-8273DC35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2" y="1447612"/>
            <a:ext cx="2301875" cy="49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98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AND EDIT ITEM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8D9394-4344-D41F-29F1-C54C0F00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0" y="1470000"/>
            <a:ext cx="2301875" cy="496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FAEB8E5-0329-A7A0-55A9-E181EA5B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13" y="1470000"/>
            <a:ext cx="2286000" cy="496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2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pc="-1" dirty="0">
                <a:solidFill>
                  <a:srgbClr val="996633"/>
                </a:solidFill>
                <a:latin typeface="Arial"/>
              </a:rPr>
              <a:t>REMINDER MENU</a:t>
            </a:r>
            <a:endParaRPr lang="en-US" sz="3200" b="1" strike="noStrike" spc="-1" dirty="0">
              <a:solidFill>
                <a:srgbClr val="996633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50AC4A-77FC-8F7B-22A0-20E0267F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68" y="1500163"/>
            <a:ext cx="2278063" cy="49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5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AND EDIT REMINDER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941AE1EC-4BB0-B71A-B40F-97F3FF51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0" y="1454125"/>
            <a:ext cx="2301875" cy="49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66CF1592-DBBF-9204-9D47-D1ED8B09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61" y="1454125"/>
            <a:ext cx="2286000" cy="49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55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NOTIFICATION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8F7673B-5AEF-65DD-6587-E8D487D1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4860"/>
            <a:ext cx="2286000" cy="49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98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PROGRESS TRACKER MENU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A62CFEA-2AA7-3167-7A46-BA1D2934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6188"/>
            <a:ext cx="2286000" cy="495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92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RATE TASK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3D70DD2-1603-977F-7D55-977068E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7775"/>
            <a:ext cx="2286000" cy="49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02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319610-122C-1EFC-95D8-E8C98A3DBD1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67272"/>
            <a:ext cx="7924800" cy="72345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defPPr>
              <a:defRPr lang="vi-VN"/>
            </a:defPPr>
            <a:lvl1pPr marL="0" indent="0" algn="l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4800" b="1" dirty="0">
                <a:solidFill>
                  <a:srgbClr val="FF0000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3716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LIST OF FUNCTIONS</a:t>
            </a: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960" cy="476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Navigation Drawer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Note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Checklist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Reminder and notification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Progress Tracker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pc="-1" dirty="0">
                <a:solidFill>
                  <a:srgbClr val="996633"/>
                </a:solidFill>
                <a:latin typeface="Arial"/>
              </a:rPr>
              <a:t>APPLIED TECHNOLOGY</a:t>
            </a:r>
            <a:endParaRPr lang="en-US" sz="3200" b="1" strike="noStrike" spc="-1" dirty="0">
              <a:solidFill>
                <a:srgbClr val="996633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2120" y="1633680"/>
            <a:ext cx="8076960" cy="476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900" b="0" strike="noStrike" spc="-1" dirty="0">
                <a:solidFill>
                  <a:srgbClr val="000066"/>
                </a:solidFill>
                <a:latin typeface="Arial"/>
              </a:rPr>
              <a:t>Android Studio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b="0" strike="noStrike" spc="-1" dirty="0">
                <a:solidFill>
                  <a:srgbClr val="000066"/>
                </a:solidFill>
                <a:latin typeface="Arial"/>
              </a:rPr>
              <a:t>Kotlin</a:t>
            </a:r>
          </a:p>
          <a:p>
            <a:pPr marL="685800" indent="-457200">
              <a:spcBef>
                <a:spcPts val="1417"/>
              </a:spcBef>
            </a:pPr>
            <a:r>
              <a:rPr lang="en-US" sz="2900" spc="-1" dirty="0">
                <a:solidFill>
                  <a:srgbClr val="000066"/>
                </a:solidFill>
                <a:latin typeface="Arial"/>
              </a:rPr>
              <a:t>SQLite</a:t>
            </a:r>
          </a:p>
          <a:p>
            <a:pPr marL="685800" indent="-457200">
              <a:spcBef>
                <a:spcPts val="1417"/>
              </a:spcBef>
            </a:pPr>
            <a:endParaRPr lang="en-US" sz="2900" b="0" strike="noStrike" spc="-1" dirty="0">
              <a:solidFill>
                <a:srgbClr val="000066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8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DATABASE DESIGN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725FCD9-10A0-FEA3-3938-229A5F1A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" y="1674530"/>
            <a:ext cx="7836309" cy="4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NAVIGATION DRAWER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10AA8039-BB16-636E-464A-8DA70FF4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1508203"/>
            <a:ext cx="2392363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2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NOTE MENU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B7657C-B502-F734-6FAE-4969EA50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479995"/>
            <a:ext cx="2559050" cy="495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89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NOTE AND EDIT NOTE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2A8967-5C93-146C-B664-B22F7A408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88" y="1445760"/>
            <a:ext cx="2508250" cy="49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94FC8E3-7BEA-B013-0CB2-004DA35D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84" y="1445760"/>
            <a:ext cx="2508250" cy="49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pc="-1" dirty="0">
                <a:solidFill>
                  <a:srgbClr val="996633"/>
                </a:solidFill>
                <a:latin typeface="Arial"/>
              </a:rPr>
              <a:t>CHECKLIST MENU</a:t>
            </a:r>
            <a:endParaRPr lang="en-US" sz="3200" b="1" strike="noStrike" spc="-1" dirty="0">
              <a:solidFill>
                <a:srgbClr val="996633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714C3F-FD30-3B75-7FB8-19C91E544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8203"/>
            <a:ext cx="2286000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2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6240" cy="94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996633"/>
                </a:solidFill>
                <a:latin typeface="Arial"/>
              </a:rPr>
              <a:t>ADD CHECKLIST DIALOG</a:t>
            </a:r>
          </a:p>
        </p:txBody>
      </p:sp>
      <p:sp>
        <p:nvSpPr>
          <p:cNvPr id="87" name="Text Box 5"/>
          <p:cNvSpPr/>
          <p:nvPr/>
        </p:nvSpPr>
        <p:spPr>
          <a:xfrm>
            <a:off x="609480" y="6431040"/>
            <a:ext cx="35049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i="1" strike="noStrike" spc="-1">
                <a:solidFill>
                  <a:srgbClr val="000066"/>
                </a:solidFill>
                <a:latin typeface="Arial"/>
              </a:rPr>
              <a:t>motphutcantho.com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EA4152-CF9D-1894-A7C2-27E7DC6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85875"/>
            <a:ext cx="2286000" cy="494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634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128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OpenSymbol</vt:lpstr>
      <vt:lpstr>Symbol</vt:lpstr>
      <vt:lpstr>Times New Roman</vt:lpstr>
      <vt:lpstr>Wingdings</vt:lpstr>
      <vt:lpstr>Default Design</vt:lpstr>
      <vt:lpstr>Default Design</vt:lpstr>
      <vt:lpstr>BASIC THESIS</vt:lpstr>
      <vt:lpstr>LIST OF FUNCTIONS</vt:lpstr>
      <vt:lpstr>APPLIED TECHNOLOGY</vt:lpstr>
      <vt:lpstr>DATABASE DESIGN</vt:lpstr>
      <vt:lpstr>NAVIGATION DRAWER</vt:lpstr>
      <vt:lpstr>NOTE MENU</vt:lpstr>
      <vt:lpstr>ADD NOTE AND EDIT NOTE</vt:lpstr>
      <vt:lpstr>CHECKLIST MENU</vt:lpstr>
      <vt:lpstr>ADD CHECKLIST DIALOG</vt:lpstr>
      <vt:lpstr>EDIT CHECKLIST</vt:lpstr>
      <vt:lpstr>ADD AND EDIT ITEM DIALOG</vt:lpstr>
      <vt:lpstr>REMINDER MENU</vt:lpstr>
      <vt:lpstr>ADD AND EDIT REMINDER DIALOG</vt:lpstr>
      <vt:lpstr>NOTIFICATION</vt:lpstr>
      <vt:lpstr>PROGRESS TRACKER MENU</vt:lpstr>
      <vt:lpstr>RATE TASK DIALOG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LRC</dc:creator>
  <dc:description/>
  <cp:lastModifiedBy>ASUS</cp:lastModifiedBy>
  <cp:revision>60</cp:revision>
  <dcterms:created xsi:type="dcterms:W3CDTF">2008-08-06T06:37:20Z</dcterms:created>
  <dcterms:modified xsi:type="dcterms:W3CDTF">2024-05-03T09:45:05Z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