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93BD0-43C8-BF11-C412-5B2FCF379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11B078-2DFE-C901-431C-2D6F1C00B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E16EF2-8235-31D3-C1C8-96722DC0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D46D-C944-4338-9B34-AED3FCBA5B58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28C6F-03F4-BDD6-D257-B4912C9B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A9BF69-9D58-42BB-E694-7321B2AE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59EC-8484-452D-994F-B4D1A3BA2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42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FE808-6820-A9BA-E0D3-CA377E1E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70FFDB-29E8-EA7B-FC08-2D344A131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C3FC48-ABFD-27D0-A5C1-57542AB3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D46D-C944-4338-9B34-AED3FCBA5B58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33998A-5BAA-7D64-36F1-A98CF7AE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99B7CC-FD1F-14C3-F86A-3E19E09C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59EC-8484-452D-994F-B4D1A3BA2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26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4A679D-F103-24C7-CB8F-0D6DF1AB9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FE922A-3F82-3B2E-507B-2FD2793EE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C4417-AEF1-59D9-8EBF-A47529E8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D46D-C944-4338-9B34-AED3FCBA5B58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EE52D9-CAED-2ABB-A6A0-D6E4937B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42209E-094A-0368-3CE6-2CF4BC62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59EC-8484-452D-994F-B4D1A3BA2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99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36212-E684-DA84-FC99-43E25146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5C58C4-F55D-328A-34C1-B007C7E0F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987A4-AEDB-169E-59E3-CC164EE4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D46D-C944-4338-9B34-AED3FCBA5B58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E88FA-D399-9FFA-B17D-E931EEE5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7CBFDA-D82A-804C-4C6A-D646A8A2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59EC-8484-452D-994F-B4D1A3BA2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01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17130-41CB-AE33-4026-7D2EFEBD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420015-AC73-90AB-56E1-61C8BAD0B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CF546-5746-6263-1655-468EAA12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D46D-C944-4338-9B34-AED3FCBA5B58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077EA1-78BC-D271-9640-499F7C36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6E9F04-6953-CC73-A22F-DF8DDE1D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59EC-8484-452D-994F-B4D1A3BA2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82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79FB9-3985-1792-8A8A-739E597E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99D67-8E1A-258E-066E-6E66D941D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9263F1-FEBB-6E2F-3D9C-D75822ED4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05CB0B-E88E-73A7-EC70-B6123A94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D46D-C944-4338-9B34-AED3FCBA5B58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C3BBC7-D42D-3F3B-CF9B-9761C00A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17FB4E-2AAC-FAF7-18D6-EDECBA1E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59EC-8484-452D-994F-B4D1A3BA2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22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DE0F0-CA9A-FDD9-B6A1-8FACD2C3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62E61D-1A68-AB38-10D7-7731E3B0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0BA4CC-2812-AA3C-4363-BAB9D4955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B6409C-1590-AAD8-456B-73A73A5D6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48D508-6A49-1B5B-ACB4-D373114F7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AB39F2-803C-7E61-3AE1-908BB1F5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D46D-C944-4338-9B34-AED3FCBA5B58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E35F2D-98C2-FA55-D8A7-65BBC7C8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0AFDCE-A7E7-2C2E-BA6F-CEB469AE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59EC-8484-452D-994F-B4D1A3BA2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03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86139-7396-34B1-F133-4D5DC7A5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B8FB24-4EFB-AE63-8A68-B5E495B1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D46D-C944-4338-9B34-AED3FCBA5B58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02ADCF-81F0-4052-8871-E01CCDC7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8D387F-066C-F935-B498-BCB0D3C2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59EC-8484-452D-994F-B4D1A3BA2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88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A205D5-A459-6911-FE5E-70967095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D46D-C944-4338-9B34-AED3FCBA5B58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5695DC-510A-FB54-6EA2-B3A9E3D7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26F1BC-0450-BC40-6A8A-520CFB06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59EC-8484-452D-994F-B4D1A3BA2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90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3C8FD-4CE8-B281-729B-2139D562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83A63-56F4-411A-8BB3-EC0162DE0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653B5F-DC79-93FE-75E8-CA8667415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FA2DF0-9CDC-77FD-406A-DCA4A9A8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D46D-C944-4338-9B34-AED3FCBA5B58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87C83E-8447-B06B-B463-16CAF972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35703E-1E5E-996E-7E8A-74A15C69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59EC-8484-452D-994F-B4D1A3BA2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41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1A8C4-94FA-6919-005D-96603C38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D81450-A3E7-A58C-88CF-EBB8D94C4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64FD84-F11E-4041-801C-104CA2E11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8699C7-6B1D-B148-C88D-F5927CD9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D46D-C944-4338-9B34-AED3FCBA5B58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E86930-FAE8-053D-EC77-BF08E668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9E0B6A-168F-5DAF-5CC0-1CC50A1A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759EC-8484-452D-994F-B4D1A3BA2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89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B46651-A11D-5EAE-23A7-2A14268C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808184-A8AE-4390-CD79-3FB7C39BD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6C8957-3674-E191-986D-85DA783E9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9D46D-C944-4338-9B34-AED3FCBA5B58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7A7F3C-FDA7-1B43-A95C-D6399BA8F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4C3E8E-3337-984C-AA4D-C62C7B54B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759EC-8484-452D-994F-B4D1A3BA2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66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E1FEF4FD-0462-C08E-FE9C-C1F0A5B7DBCF}"/>
              </a:ext>
            </a:extLst>
          </p:cNvPr>
          <p:cNvSpPr/>
          <p:nvPr/>
        </p:nvSpPr>
        <p:spPr>
          <a:xfrm>
            <a:off x="1036780" y="99814"/>
            <a:ext cx="10338954" cy="105349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1F99F44-61C5-8239-4F64-7A61A76884A1}"/>
              </a:ext>
            </a:extLst>
          </p:cNvPr>
          <p:cNvSpPr txBox="1"/>
          <p:nvPr/>
        </p:nvSpPr>
        <p:spPr>
          <a:xfrm>
            <a:off x="4125078" y="626559"/>
            <a:ext cx="4162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CommonRoad-CARLA-Interface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35EA5D4-42AA-1DA1-F97D-899F2051A4F2}"/>
              </a:ext>
            </a:extLst>
          </p:cNvPr>
          <p:cNvSpPr txBox="1"/>
          <p:nvPr/>
        </p:nvSpPr>
        <p:spPr>
          <a:xfrm>
            <a:off x="1036782" y="1537291"/>
            <a:ext cx="3446318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Scenario Generation</a:t>
            </a:r>
          </a:p>
          <a:p>
            <a:r>
              <a:rPr lang="de-DE" sz="1400" dirty="0"/>
              <a:t>Output: CommonRoad </a:t>
            </a:r>
            <a:r>
              <a:rPr lang="de-DE" sz="1400" dirty="0" err="1"/>
              <a:t>scenario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 err="1"/>
              <a:t>Obstacles</a:t>
            </a:r>
            <a:r>
              <a:rPr lang="de-DE" sz="1400" dirty="0"/>
              <a:t>: </a:t>
            </a:r>
            <a:r>
              <a:rPr lang="de-DE" sz="1400" dirty="0" err="1"/>
              <a:t>Based</a:t>
            </a:r>
            <a:r>
              <a:rPr lang="de-DE" sz="1400" dirty="0"/>
              <a:t> on </a:t>
            </a:r>
            <a:r>
              <a:rPr lang="de-DE" sz="1400" dirty="0" err="1"/>
              <a:t>configuration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8ECA0A4-10E4-0A11-7262-5B72D0E63D8E}"/>
              </a:ext>
            </a:extLst>
          </p:cNvPr>
          <p:cNvSpPr txBox="1"/>
          <p:nvPr/>
        </p:nvSpPr>
        <p:spPr>
          <a:xfrm>
            <a:off x="4483100" y="1537291"/>
            <a:ext cx="3446318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3D </a:t>
            </a:r>
            <a:r>
              <a:rPr lang="de-DE" sz="1400" b="1" dirty="0" err="1"/>
              <a:t>Visualization</a:t>
            </a:r>
            <a:r>
              <a:rPr lang="de-DE" sz="1400" b="1" dirty="0"/>
              <a:t>/Replay</a:t>
            </a:r>
          </a:p>
          <a:p>
            <a:r>
              <a:rPr lang="de-DE" sz="1400" dirty="0"/>
              <a:t>Additional </a:t>
            </a:r>
            <a:r>
              <a:rPr lang="de-DE" sz="1400" dirty="0" err="1"/>
              <a:t>input</a:t>
            </a:r>
            <a:r>
              <a:rPr lang="de-DE" sz="1400" dirty="0"/>
              <a:t>: CommonRoad </a:t>
            </a:r>
            <a:r>
              <a:rPr lang="de-DE" sz="1400" dirty="0" err="1"/>
              <a:t>scenario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 err="1"/>
              <a:t>Obstacles</a:t>
            </a:r>
            <a:r>
              <a:rPr lang="de-DE" sz="1400" dirty="0"/>
              <a:t>: </a:t>
            </a:r>
            <a:r>
              <a:rPr lang="de-DE" sz="1400" dirty="0" err="1"/>
              <a:t>Predefined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Output: Video</a:t>
            </a:r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1588E7D-F378-44DD-BD79-4400BFD106CB}"/>
              </a:ext>
            </a:extLst>
          </p:cNvPr>
          <p:cNvSpPr txBox="1"/>
          <p:nvPr/>
        </p:nvSpPr>
        <p:spPr>
          <a:xfrm>
            <a:off x="7929418" y="1537291"/>
            <a:ext cx="3446318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Motion </a:t>
            </a:r>
            <a:r>
              <a:rPr lang="de-DE" sz="1400" b="1" dirty="0" err="1"/>
              <a:t>Planning</a:t>
            </a:r>
            <a:endParaRPr lang="de-DE" sz="1400" b="1" dirty="0"/>
          </a:p>
          <a:p>
            <a:r>
              <a:rPr lang="de-DE" sz="1400" dirty="0"/>
              <a:t>(Optional) additional </a:t>
            </a:r>
            <a:r>
              <a:rPr lang="de-DE" sz="1400" dirty="0" err="1"/>
              <a:t>input</a:t>
            </a:r>
            <a:r>
              <a:rPr lang="de-DE" sz="1400" dirty="0"/>
              <a:t>: CommonRoad </a:t>
            </a:r>
            <a:r>
              <a:rPr lang="de-DE" sz="1400" dirty="0" err="1"/>
              <a:t>scenario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 err="1"/>
              <a:t>Obstacles</a:t>
            </a:r>
            <a:r>
              <a:rPr lang="de-DE" sz="1400" dirty="0"/>
              <a:t>: </a:t>
            </a:r>
          </a:p>
          <a:p>
            <a:pPr marL="285750" indent="-285750">
              <a:buFontTx/>
              <a:buChar char="-"/>
            </a:pPr>
            <a:r>
              <a:rPr lang="de-DE" sz="1400" dirty="0" err="1"/>
              <a:t>Predefined</a:t>
            </a:r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 err="1"/>
              <a:t>Based</a:t>
            </a:r>
            <a:r>
              <a:rPr lang="de-DE" sz="1400" dirty="0"/>
              <a:t> on </a:t>
            </a:r>
            <a:r>
              <a:rPr lang="de-DE" sz="1400" dirty="0" err="1"/>
              <a:t>configuration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Human-</a:t>
            </a:r>
            <a:r>
              <a:rPr lang="de-DE" sz="1400" dirty="0" err="1"/>
              <a:t>controlled</a:t>
            </a:r>
            <a:r>
              <a:rPr lang="de-DE" sz="1400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Keyboard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Wheel/Pedals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r>
              <a:rPr lang="de-DE" sz="1400" dirty="0"/>
              <a:t>Software-</a:t>
            </a:r>
            <a:r>
              <a:rPr lang="de-DE" sz="1400" dirty="0" err="1"/>
              <a:t>controlled</a:t>
            </a:r>
            <a:r>
              <a:rPr lang="de-DE" sz="1400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sz="1400" dirty="0" err="1"/>
              <a:t>Trajectory</a:t>
            </a:r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/>
              <a:t>Input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Static </a:t>
            </a:r>
            <a:r>
              <a:rPr lang="de-DE" sz="1400" dirty="0" err="1"/>
              <a:t>behavior</a:t>
            </a:r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/>
              <a:t>Interactive </a:t>
            </a:r>
            <a:r>
              <a:rPr lang="de-DE" sz="1400" dirty="0" err="1"/>
              <a:t>behavior</a:t>
            </a: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r>
              <a:rPr lang="de-DE" sz="1400" dirty="0"/>
              <a:t>Output: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CommonRoad </a:t>
            </a:r>
            <a:r>
              <a:rPr lang="de-DE" sz="1400" dirty="0" err="1"/>
              <a:t>solution</a:t>
            </a:r>
            <a:r>
              <a:rPr lang="de-DE" sz="1400" dirty="0"/>
              <a:t> </a:t>
            </a:r>
            <a:r>
              <a:rPr lang="de-DE" sz="1400" dirty="0" err="1"/>
              <a:t>file</a:t>
            </a:r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/>
              <a:t>CommonRoad Scenario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06DFDB4-510D-2CC2-D63A-E14FBF520BC5}"/>
              </a:ext>
            </a:extLst>
          </p:cNvPr>
          <p:cNvSpPr txBox="1"/>
          <p:nvPr/>
        </p:nvSpPr>
        <p:spPr>
          <a:xfrm>
            <a:off x="1036781" y="1153304"/>
            <a:ext cx="10338953" cy="38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400" dirty="0"/>
              <a:t>Minimal Input: OpenDRIVE </a:t>
            </a:r>
            <a:r>
              <a:rPr lang="de-DE" sz="1400" dirty="0" err="1"/>
              <a:t>map</a:t>
            </a:r>
            <a:r>
              <a:rPr lang="de-DE" sz="1400" dirty="0"/>
              <a:t> + CommonRoad </a:t>
            </a:r>
            <a:r>
              <a:rPr lang="de-DE" sz="1400" dirty="0" err="1"/>
              <a:t>map</a:t>
            </a:r>
            <a:r>
              <a:rPr lang="de-DE" sz="1400" dirty="0"/>
              <a:t> + </a:t>
            </a:r>
            <a:r>
              <a:rPr lang="de-DE" sz="1400" dirty="0" err="1"/>
              <a:t>configuration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9473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60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</dc:creator>
  <cp:lastModifiedBy>Sebastian</cp:lastModifiedBy>
  <cp:revision>1</cp:revision>
  <dcterms:created xsi:type="dcterms:W3CDTF">2022-11-23T04:36:09Z</dcterms:created>
  <dcterms:modified xsi:type="dcterms:W3CDTF">2022-11-23T05:07:26Z</dcterms:modified>
</cp:coreProperties>
</file>