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 Industry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Non-consent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Attention economy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Exploitative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advertising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Sharing Economy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Extractive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Inefficient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Apps all in different places.  No single point for info/resources.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 easy way for communities to create alternatives together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new social network for everyone, by everyone, that allows people to collaborate, build solutions to local &amp; global problems, keeps money in local economies and creates an interoperable network  of tech/apps in one.</a:t>
            </a:r>
            <a:endParaRPr sz="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AutoNum type="arabicPeriod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Are people able to access it?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AutoNum type="arabicPeriod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Is everyone safe using it?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AutoNum type="arabicPeriod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Is it safe from co-option /aggressors?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AutoNum type="arabicPeriod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Are communities using it to build solutions?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AutoNum type="arabicPeriod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Self financing.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People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Spaces/venues to meet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platform to organise on.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(support/funding)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Infrastructure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Get stuff done together that works better for everyone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Use, create and share technology that helps everyone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Build a future you want to be part of 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Mycelium: by everyone, for everyone.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Commons-owned network (ecological system)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People who are unhappy with current social media &amp; apps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People interested in creating a more equal world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Community groups 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Content providers who are unhappy with current channels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People wanting to trade locally/ethically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Meeting People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Word of mouth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FB groups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Networking through community &amp; other orgs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Content providers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Future online presence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Grassroots networks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Independent media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600"/>
              <a:buFont typeface="Open Sans"/>
              <a:buChar char="●"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Academic channels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As above; all people can build onto the network in different ways.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Coding groups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Research groups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Speaking at relevant events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787175" y="6722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Mycelium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