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41" d="100"/>
          <a:sy n="141" d="100"/>
        </p:scale>
        <p:origin x="900" y="76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729564-AA2B-4127-AD39-85959D55B104}" type="datetime1">
              <a:rPr lang="ru-RU"/>
              <a:t>21.02.2025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61EA0F-A667-4B49-8422-0062BC55E24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 rtlCol="0"/>
          <a:lstStyle/>
          <a:p>
            <a:pPr>
              <a:defRPr/>
            </a:pPr>
            <a:fld id="{DF61EA0F-A667-4B49-8422-0062BC55E24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F61EA0F-A667-4B49-8422-0062BC55E249}" type="slidenum">
              <a:rPr lang="ru-RU"/>
              <a:t>2</a:t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F61EA0F-A667-4B49-8422-0062BC55E249}" type="slidenum">
              <a:rPr lang="ru-RU"/>
              <a:t>3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auto"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 bwMode="auto"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8517EB0-96A6-405B-91F5-8A586E165513}" type="datetime1">
              <a:rPr lang="ru-RU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  <p:sp>
        <p:nvSpPr>
          <p:cNvPr id="8" name="Прямоугольник 7"/>
          <p:cNvSpPr/>
          <p:nvPr userDrawn="1"/>
        </p:nvSpPr>
        <p:spPr bwMode="auto"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DDB0DD6-BDC3-46EF-AA84-3C052725C73E}" type="datetime1">
              <a:rPr lang="ru-RU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  <p:sp>
        <p:nvSpPr>
          <p:cNvPr id="8" name="Прямоугольник 7"/>
          <p:cNvSpPr/>
          <p:nvPr userDrawn="1"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 bwMode="auto"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 bwMode="auto"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9F155A9-48DE-4655-BA1E-0C4E6081E62C}" type="datetime1">
              <a:rPr lang="ru-RU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  <p:sp>
        <p:nvSpPr>
          <p:cNvPr id="8" name="Прямоугольник 7"/>
          <p:cNvSpPr/>
          <p:nvPr userDrawn="1"/>
        </p:nvSpPr>
        <p:spPr bwMode="auto"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04434" y="0"/>
            <a:ext cx="10749366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7E9A24A-E5DC-408F-A580-D4BEC90B1612}" type="datetime1">
              <a:rPr lang="ru-RU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  <p:sp>
        <p:nvSpPr>
          <p:cNvPr id="8" name="Прямоугольник 7"/>
          <p:cNvSpPr/>
          <p:nvPr userDrawn="1"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 bwMode="auto"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73F37DC-2B5F-4D54-9B95-9DE5F20668EC}" type="datetime1">
              <a:rPr lang="ru-RU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 bwMode="auto"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 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Второй уровень</a:t>
            </a:r>
            <a:endParaRPr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Третий уровень</a:t>
            </a:r>
            <a:endParaRPr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Четвертый уровень</a:t>
            </a:r>
            <a:endParaRPr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Второй уровень</a:t>
            </a:r>
            <a:endParaRPr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Третий уровень</a:t>
            </a:r>
            <a:endParaRPr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Четвертый уровень</a:t>
            </a:r>
            <a:endParaRPr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8050A4E-D522-4129-B321-53D7CD790E73}" type="datetime1">
              <a:rPr lang="ru-RU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Второй уровень</a:t>
            </a:r>
            <a:endParaRPr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Третий уровень</a:t>
            </a:r>
            <a:endParaRPr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Четвертый уровень</a:t>
            </a:r>
            <a:endParaRPr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89663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Второй уровень</a:t>
            </a:r>
            <a:endParaRPr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Третий уровень</a:t>
            </a:r>
            <a:endParaRPr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Четвертый уровень</a:t>
            </a:r>
            <a:endParaRPr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33F81F9-0A92-4D85-B67E-4E66CADBA97F}" type="datetime1">
              <a:rPr lang="ru-RU"/>
              <a:t>21.02.2025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  <p:sp>
        <p:nvSpPr>
          <p:cNvPr id="11" name="Прямоугольник 10"/>
          <p:cNvSpPr/>
          <p:nvPr userDrawn="1"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546597F-4531-4989-BC18-6D6B9DAB02DA}" type="datetime1">
              <a:rPr lang="ru-RU"/>
              <a:t>21.02.2025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  <p:sp>
        <p:nvSpPr>
          <p:cNvPr id="7" name="Прямоугольник 6"/>
          <p:cNvSpPr/>
          <p:nvPr userDrawn="1"/>
        </p:nvSpPr>
        <p:spPr bwMode="auto"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8729524-C98F-42F5-B687-6E986506F236}" type="datetime1">
              <a:rPr lang="ru-RU"/>
              <a:t>21.02.2025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Второй уровень</a:t>
            </a:r>
            <a:endParaRPr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Третий уровень</a:t>
            </a:r>
            <a:endParaRPr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Четвертый уровень</a:t>
            </a:r>
            <a:endParaRPr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E3497B3-86CE-46CB-B438-A17E22334F2F}" type="datetime1">
              <a:rPr lang="ru-RU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Изображение с заголовко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 2"/>
          <p:cNvSpPr>
            <a:spLocks noGrp="1"/>
          </p:cNvSpPr>
          <p:nvPr>
            <p:ph type="pic" idx="1" hasCustomPrompt="1"/>
          </p:nvPr>
        </p:nvSpPr>
        <p:spPr bwMode="auto"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фото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0E66A08-9861-4517-ACCE-1EEDB604D995}" type="datetime1">
              <a:rPr lang="ru-RU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Стиль образца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334B57-52A9-4D05-AEB1-E18B7AF10341}" type="datetime1">
              <a:rPr lang="ru-RU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 bwMode="auto"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60EDB8-5305-433F-BE41-D7A86D811DB3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Добро пожаловать </a:t>
            </a:r>
            <a:r>
              <a:rPr lang="ru-RU"/>
              <a:t>в </a:t>
            </a:r>
            <a:r>
              <a:rPr lang="en-US"/>
              <a:t>Cloud Explorer</a:t>
            </a:r>
            <a:r>
              <a:rPr lang="ru-RU"/>
              <a:t>!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ru-RU"/>
              <a:t>Легко и уверенно </a:t>
            </a:r>
            <a:r>
              <a:rPr lang="ru-RU"/>
              <a:t>пользуйтесь своими облачными дисками.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Загружайте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825624"/>
            <a:ext cx="4876800" cy="444776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/>
              <a:t>Вы можете быстро и удобно пользоваться всеми вашими </a:t>
            </a:r>
            <a:r>
              <a:rPr lang="ru-RU"/>
              <a:t>облачными дисками в одном приложении.</a:t>
            </a:r>
            <a:endParaRPr lang="ru-RU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979117" y="1775067"/>
            <a:ext cx="5456949" cy="3914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Технологии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6093884" cy="443375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/>
              <a:t>Графический интерфейс</a:t>
            </a:r>
            <a:r>
              <a:rPr lang="en-US"/>
              <a:t>: </a:t>
            </a:r>
            <a:r>
              <a:rPr lang="en-US"/>
              <a:t>Qt quick</a:t>
            </a:r>
            <a:endParaRPr/>
          </a:p>
          <a:p>
            <a:pPr>
              <a:defRPr/>
            </a:pPr>
            <a:r>
              <a:rPr lang="ru-RU"/>
              <a:t>Библиотека</a:t>
            </a:r>
            <a:r>
              <a:rPr lang="en-US"/>
              <a:t> </a:t>
            </a:r>
            <a:r>
              <a:rPr lang="ru-RU"/>
              <a:t>для работы с облачными дисками</a:t>
            </a:r>
            <a:r>
              <a:rPr lang="en-US"/>
              <a:t>:</a:t>
            </a:r>
            <a:r>
              <a:rPr lang="ru-RU"/>
              <a:t> </a:t>
            </a:r>
            <a:r>
              <a:rPr lang="en-US"/>
              <a:t>Rclone</a:t>
            </a:r>
            <a:endParaRPr/>
          </a:p>
          <a:p>
            <a:pPr>
              <a:defRPr/>
            </a:pPr>
            <a:r>
              <a:rPr lang="ru-RU"/>
              <a:t>Язык программирования</a:t>
            </a:r>
            <a:r>
              <a:rPr lang="en-US"/>
              <a:t>: </a:t>
            </a:r>
            <a:r>
              <a:rPr lang="en-US"/>
              <a:t>Python</a:t>
            </a:r>
            <a:endParaRPr lang="ru-RU"/>
          </a:p>
          <a:p>
            <a:pPr>
              <a:defRPr/>
            </a:pPr>
            <a:endParaRPr lang="ru-RU" sz="1050"/>
          </a:p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38199" y="3587605"/>
            <a:ext cx="2839873" cy="21299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873beb7-5857-4685-be1f-d57550cc96cc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Добро пожаловать в PowerPoint!</Template>
  <TotalTime>0</TotalTime>
  <Words>0</Words>
  <Application>ONLYOFFICE/8.3.0.97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в  Cloud Explorer!</dc:title>
  <dc:creator>Батаенков Богдан</dc:creator>
  <cp:keywords/>
  <cp:lastModifiedBy/>
  <cp:revision>2</cp:revision>
  <dcterms:created xsi:type="dcterms:W3CDTF">2025-02-21T00:30:09Z</dcterms:created>
  <dcterms:modified xsi:type="dcterms:W3CDTF">2025-02-21T08:57:28Z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