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5" r:id="rId1"/>
  </p:sldMasterIdLst>
  <p:notesMasterIdLst>
    <p:notesMasterId r:id="rId22"/>
  </p:notesMasterIdLst>
  <p:sldIdLst>
    <p:sldId id="256" r:id="rId2"/>
    <p:sldId id="257" r:id="rId3"/>
    <p:sldId id="271" r:id="rId4"/>
    <p:sldId id="266" r:id="rId5"/>
    <p:sldId id="258" r:id="rId6"/>
    <p:sldId id="259" r:id="rId7"/>
    <p:sldId id="260" r:id="rId8"/>
    <p:sldId id="270" r:id="rId9"/>
    <p:sldId id="274" r:id="rId10"/>
    <p:sldId id="275" r:id="rId11"/>
    <p:sldId id="272" r:id="rId12"/>
    <p:sldId id="273" r:id="rId13"/>
    <p:sldId id="261" r:id="rId14"/>
    <p:sldId id="262" r:id="rId15"/>
    <p:sldId id="263" r:id="rId16"/>
    <p:sldId id="267" r:id="rId17"/>
    <p:sldId id="268" r:id="rId18"/>
    <p:sldId id="264" r:id="rId19"/>
    <p:sldId id="269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Aufrecht" userId="5c72ccf9-eff3-46c0-a756-81c48038dada" providerId="ADAL" clId="{C6FA6FE9-2E57-4794-8B70-0ADB013E53C2}"/>
    <pc:docChg chg="custSel addSld modSld sldOrd">
      <pc:chgData name="Randy Aufrecht" userId="5c72ccf9-eff3-46c0-a756-81c48038dada" providerId="ADAL" clId="{C6FA6FE9-2E57-4794-8B70-0ADB013E53C2}" dt="2024-08-15T15:01:26.403" v="1091" actId="20577"/>
      <pc:docMkLst>
        <pc:docMk/>
      </pc:docMkLst>
      <pc:sldChg chg="delSp modSp mod delAnim modNotesTx">
        <pc:chgData name="Randy Aufrecht" userId="5c72ccf9-eff3-46c0-a756-81c48038dada" providerId="ADAL" clId="{C6FA6FE9-2E57-4794-8B70-0ADB013E53C2}" dt="2024-08-14T03:43:14.798" v="379" actId="20577"/>
        <pc:sldMkLst>
          <pc:docMk/>
          <pc:sldMk cId="0" sldId="257"/>
        </pc:sldMkLst>
        <pc:spChg chg="mod">
          <ac:chgData name="Randy Aufrecht" userId="5c72ccf9-eff3-46c0-a756-81c48038dada" providerId="ADAL" clId="{C6FA6FE9-2E57-4794-8B70-0ADB013E53C2}" dt="2024-08-08T20:52:51.504" v="100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Randy Aufrecht" userId="5c72ccf9-eff3-46c0-a756-81c48038dada" providerId="ADAL" clId="{C6FA6FE9-2E57-4794-8B70-0ADB013E53C2}" dt="2024-08-06T12:09:41.383" v="85" actId="478"/>
          <ac:picMkLst>
            <pc:docMk/>
            <pc:sldMk cId="0" sldId="257"/>
            <ac:picMk id="21" creationId="{B67E39EA-8DFC-4956-BA9C-1C2FD45EAFCE}"/>
          </ac:picMkLst>
        </pc:picChg>
        <pc:picChg chg="del">
          <ac:chgData name="Randy Aufrecht" userId="5c72ccf9-eff3-46c0-a756-81c48038dada" providerId="ADAL" clId="{C6FA6FE9-2E57-4794-8B70-0ADB013E53C2}" dt="2024-08-06T12:09:34.890" v="83" actId="478"/>
          <ac:picMkLst>
            <pc:docMk/>
            <pc:sldMk cId="0" sldId="257"/>
            <ac:picMk id="25" creationId="{6CC6553D-E366-4E3F-8E1E-65143F31B2C3}"/>
          </ac:picMkLst>
        </pc:picChg>
        <pc:picChg chg="del">
          <ac:chgData name="Randy Aufrecht" userId="5c72ccf9-eff3-46c0-a756-81c48038dada" providerId="ADAL" clId="{C6FA6FE9-2E57-4794-8B70-0ADB013E53C2}" dt="2024-08-06T12:09:35.949" v="84" actId="478"/>
          <ac:picMkLst>
            <pc:docMk/>
            <pc:sldMk cId="0" sldId="257"/>
            <ac:picMk id="33" creationId="{56341985-FE15-43A3-A75B-8A68B70A9F0F}"/>
          </ac:picMkLst>
        </pc:picChg>
        <pc:picChg chg="del">
          <ac:chgData name="Randy Aufrecht" userId="5c72ccf9-eff3-46c0-a756-81c48038dada" providerId="ADAL" clId="{C6FA6FE9-2E57-4794-8B70-0ADB013E53C2}" dt="2024-08-06T12:09:33.383" v="82" actId="478"/>
          <ac:picMkLst>
            <pc:docMk/>
            <pc:sldMk cId="0" sldId="257"/>
            <ac:picMk id="35" creationId="{9F793B0F-F351-4A68-A0CD-9E911D45A18D}"/>
          </ac:picMkLst>
        </pc:picChg>
      </pc:sldChg>
      <pc:sldChg chg="modSp mod modNotesTx">
        <pc:chgData name="Randy Aufrecht" userId="5c72ccf9-eff3-46c0-a756-81c48038dada" providerId="ADAL" clId="{C6FA6FE9-2E57-4794-8B70-0ADB013E53C2}" dt="2024-08-15T02:38:29.014" v="766" actId="20577"/>
        <pc:sldMkLst>
          <pc:docMk/>
          <pc:sldMk cId="0" sldId="259"/>
        </pc:sldMkLst>
        <pc:spChg chg="mod">
          <ac:chgData name="Randy Aufrecht" userId="5c72ccf9-eff3-46c0-a756-81c48038dada" providerId="ADAL" clId="{C6FA6FE9-2E57-4794-8B70-0ADB013E53C2}" dt="2024-08-15T02:38:29.014" v="766" actId="20577"/>
          <ac:spMkLst>
            <pc:docMk/>
            <pc:sldMk cId="0" sldId="259"/>
            <ac:spMk id="3" creationId="{00000000-0000-0000-0000-000000000000}"/>
          </ac:spMkLst>
        </pc:spChg>
      </pc:sldChg>
      <pc:sldChg chg="delSp mod delAnim">
        <pc:chgData name="Randy Aufrecht" userId="5c72ccf9-eff3-46c0-a756-81c48038dada" providerId="ADAL" clId="{C6FA6FE9-2E57-4794-8B70-0ADB013E53C2}" dt="2024-08-06T12:08:47.581" v="78" actId="478"/>
        <pc:sldMkLst>
          <pc:docMk/>
          <pc:sldMk cId="0" sldId="260"/>
        </pc:sldMkLst>
        <pc:picChg chg="del">
          <ac:chgData name="Randy Aufrecht" userId="5c72ccf9-eff3-46c0-a756-81c48038dada" providerId="ADAL" clId="{C6FA6FE9-2E57-4794-8B70-0ADB013E53C2}" dt="2024-08-06T12:08:47.581" v="78" actId="478"/>
          <ac:picMkLst>
            <pc:docMk/>
            <pc:sldMk cId="0" sldId="260"/>
            <ac:picMk id="5" creationId="{E86BEC8B-451C-46DC-8374-8ADCB340EA28}"/>
          </ac:picMkLst>
        </pc:picChg>
      </pc:sldChg>
      <pc:sldChg chg="modNotesTx">
        <pc:chgData name="Randy Aufrecht" userId="5c72ccf9-eff3-46c0-a756-81c48038dada" providerId="ADAL" clId="{C6FA6FE9-2E57-4794-8B70-0ADB013E53C2}" dt="2024-08-14T03:59:10.890" v="586" actId="313"/>
        <pc:sldMkLst>
          <pc:docMk/>
          <pc:sldMk cId="0" sldId="261"/>
        </pc:sldMkLst>
      </pc:sldChg>
      <pc:sldChg chg="modNotesTx">
        <pc:chgData name="Randy Aufrecht" userId="5c72ccf9-eff3-46c0-a756-81c48038dada" providerId="ADAL" clId="{C6FA6FE9-2E57-4794-8B70-0ADB013E53C2}" dt="2024-08-14T04:03:00.148" v="645" actId="20577"/>
        <pc:sldMkLst>
          <pc:docMk/>
          <pc:sldMk cId="0" sldId="262"/>
        </pc:sldMkLst>
      </pc:sldChg>
      <pc:sldChg chg="modSp mod">
        <pc:chgData name="Randy Aufrecht" userId="5c72ccf9-eff3-46c0-a756-81c48038dada" providerId="ADAL" clId="{C6FA6FE9-2E57-4794-8B70-0ADB013E53C2}" dt="2024-08-08T21:04:24.305" v="109" actId="20577"/>
        <pc:sldMkLst>
          <pc:docMk/>
          <pc:sldMk cId="0" sldId="264"/>
        </pc:sldMkLst>
        <pc:spChg chg="mod">
          <ac:chgData name="Randy Aufrecht" userId="5c72ccf9-eff3-46c0-a756-81c48038dada" providerId="ADAL" clId="{C6FA6FE9-2E57-4794-8B70-0ADB013E53C2}" dt="2024-08-08T21:04:24.305" v="109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Randy Aufrecht" userId="5c72ccf9-eff3-46c0-a756-81c48038dada" providerId="ADAL" clId="{C6FA6FE9-2E57-4794-8B70-0ADB013E53C2}" dt="2024-08-06T12:03:59.626" v="74" actId="20577"/>
        <pc:sldMkLst>
          <pc:docMk/>
          <pc:sldMk cId="0" sldId="265"/>
        </pc:sldMkLst>
        <pc:spChg chg="mod">
          <ac:chgData name="Randy Aufrecht" userId="5c72ccf9-eff3-46c0-a756-81c48038dada" providerId="ADAL" clId="{C6FA6FE9-2E57-4794-8B70-0ADB013E53C2}" dt="2024-08-06T12:02:02.213" v="2" actId="20577"/>
          <ac:spMkLst>
            <pc:docMk/>
            <pc:sldMk cId="0" sldId="265"/>
            <ac:spMk id="2" creationId="{00000000-0000-0000-0000-000000000000}"/>
          </ac:spMkLst>
        </pc:spChg>
        <pc:spChg chg="del">
          <ac:chgData name="Randy Aufrecht" userId="5c72ccf9-eff3-46c0-a756-81c48038dada" providerId="ADAL" clId="{C6FA6FE9-2E57-4794-8B70-0ADB013E53C2}" dt="2024-08-06T12:02:16.238" v="3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Randy Aufrecht" userId="5c72ccf9-eff3-46c0-a756-81c48038dada" providerId="ADAL" clId="{C6FA6FE9-2E57-4794-8B70-0ADB013E53C2}" dt="2024-08-06T12:03:59.626" v="74" actId="20577"/>
          <ac:spMkLst>
            <pc:docMk/>
            <pc:sldMk cId="0" sldId="265"/>
            <ac:spMk id="5" creationId="{6093416B-604A-4806-9857-B9B4018064E6}"/>
          </ac:spMkLst>
        </pc:spChg>
        <pc:picChg chg="add mod">
          <ac:chgData name="Randy Aufrecht" userId="5c72ccf9-eff3-46c0-a756-81c48038dada" providerId="ADAL" clId="{C6FA6FE9-2E57-4794-8B70-0ADB013E53C2}" dt="2024-08-06T12:02:24.371" v="5" actId="1076"/>
          <ac:picMkLst>
            <pc:docMk/>
            <pc:sldMk cId="0" sldId="265"/>
            <ac:picMk id="6" creationId="{AC78A5AD-4882-4CE1-ABFD-5F2AD9207EB7}"/>
          </ac:picMkLst>
        </pc:picChg>
      </pc:sldChg>
      <pc:sldChg chg="addSp delSp modSp add mod modAnim">
        <pc:chgData name="Randy Aufrecht" userId="5c72ccf9-eff3-46c0-a756-81c48038dada" providerId="ADAL" clId="{C6FA6FE9-2E57-4794-8B70-0ADB013E53C2}" dt="2024-08-06T12:09:04.813" v="80" actId="1076"/>
        <pc:sldMkLst>
          <pc:docMk/>
          <pc:sldMk cId="3004404467" sldId="270"/>
        </pc:sldMkLst>
        <pc:spChg chg="del">
          <ac:chgData name="Randy Aufrecht" userId="5c72ccf9-eff3-46c0-a756-81c48038dada" providerId="ADAL" clId="{C6FA6FE9-2E57-4794-8B70-0ADB013E53C2}" dt="2024-08-06T12:08:43.241" v="77" actId="478"/>
          <ac:spMkLst>
            <pc:docMk/>
            <pc:sldMk cId="3004404467" sldId="270"/>
            <ac:spMk id="3" creationId="{00000000-0000-0000-0000-000000000000}"/>
          </ac:spMkLst>
        </pc:spChg>
        <pc:spChg chg="add mod">
          <ac:chgData name="Randy Aufrecht" userId="5c72ccf9-eff3-46c0-a756-81c48038dada" providerId="ADAL" clId="{C6FA6FE9-2E57-4794-8B70-0ADB013E53C2}" dt="2024-08-06T12:08:43.241" v="77" actId="478"/>
          <ac:spMkLst>
            <pc:docMk/>
            <pc:sldMk cId="3004404467" sldId="270"/>
            <ac:spMk id="6" creationId="{5CC7BECD-1557-460E-A170-6FA6BA32CE26}"/>
          </ac:spMkLst>
        </pc:spChg>
        <pc:picChg chg="mod">
          <ac:chgData name="Randy Aufrecht" userId="5c72ccf9-eff3-46c0-a756-81c48038dada" providerId="ADAL" clId="{C6FA6FE9-2E57-4794-8B70-0ADB013E53C2}" dt="2024-08-06T12:09:04.813" v="80" actId="1076"/>
          <ac:picMkLst>
            <pc:docMk/>
            <pc:sldMk cId="3004404467" sldId="270"/>
            <ac:picMk id="5" creationId="{E86BEC8B-451C-46DC-8374-8ADCB340EA28}"/>
          </ac:picMkLst>
        </pc:picChg>
      </pc:sldChg>
      <pc:sldChg chg="modSp add mod modNotesTx">
        <pc:chgData name="Randy Aufrecht" userId="5c72ccf9-eff3-46c0-a756-81c48038dada" providerId="ADAL" clId="{C6FA6FE9-2E57-4794-8B70-0ADB013E53C2}" dt="2024-08-14T03:45:00.566" v="540" actId="20577"/>
        <pc:sldMkLst>
          <pc:docMk/>
          <pc:sldMk cId="485347666" sldId="271"/>
        </pc:sldMkLst>
        <pc:spChg chg="mod">
          <ac:chgData name="Randy Aufrecht" userId="5c72ccf9-eff3-46c0-a756-81c48038dada" providerId="ADAL" clId="{C6FA6FE9-2E57-4794-8B70-0ADB013E53C2}" dt="2024-08-08T20:53:08.050" v="101"/>
          <ac:spMkLst>
            <pc:docMk/>
            <pc:sldMk cId="485347666" sldId="271"/>
            <ac:spMk id="3" creationId="{00000000-0000-0000-0000-000000000000}"/>
          </ac:spMkLst>
        </pc:spChg>
      </pc:sldChg>
      <pc:sldChg chg="addSp modSp new mod ord modAnim">
        <pc:chgData name="Randy Aufrecht" userId="5c72ccf9-eff3-46c0-a756-81c48038dada" providerId="ADAL" clId="{C6FA6FE9-2E57-4794-8B70-0ADB013E53C2}" dt="2024-08-14T04:28:53.677" v="764"/>
        <pc:sldMkLst>
          <pc:docMk/>
          <pc:sldMk cId="3827452496" sldId="272"/>
        </pc:sldMkLst>
        <pc:spChg chg="mod">
          <ac:chgData name="Randy Aufrecht" userId="5c72ccf9-eff3-46c0-a756-81c48038dada" providerId="ADAL" clId="{C6FA6FE9-2E57-4794-8B70-0ADB013E53C2}" dt="2024-08-14T04:07:19.792" v="651" actId="20577"/>
          <ac:spMkLst>
            <pc:docMk/>
            <pc:sldMk cId="3827452496" sldId="272"/>
            <ac:spMk id="2" creationId="{490CF1E3-4D4B-4BEB-9E5B-01DC2A93799C}"/>
          </ac:spMkLst>
        </pc:spChg>
        <pc:spChg chg="mod">
          <ac:chgData name="Randy Aufrecht" userId="5c72ccf9-eff3-46c0-a756-81c48038dada" providerId="ADAL" clId="{C6FA6FE9-2E57-4794-8B70-0ADB013E53C2}" dt="2024-08-14T04:15:09.011" v="741" actId="14100"/>
          <ac:spMkLst>
            <pc:docMk/>
            <pc:sldMk cId="3827452496" sldId="272"/>
            <ac:spMk id="3" creationId="{577E64C0-8BB2-4C33-8B8A-6AE794C48E65}"/>
          </ac:spMkLst>
        </pc:spChg>
        <pc:picChg chg="add mod ord">
          <ac:chgData name="Randy Aufrecht" userId="5c72ccf9-eff3-46c0-a756-81c48038dada" providerId="ADAL" clId="{C6FA6FE9-2E57-4794-8B70-0ADB013E53C2}" dt="2024-08-14T04:28:10.051" v="760" actId="166"/>
          <ac:picMkLst>
            <pc:docMk/>
            <pc:sldMk cId="3827452496" sldId="272"/>
            <ac:picMk id="5" creationId="{70B60EBD-FA8D-47AB-8C4D-A1697C127D11}"/>
          </ac:picMkLst>
        </pc:picChg>
        <pc:picChg chg="add mod ord">
          <ac:chgData name="Randy Aufrecht" userId="5c72ccf9-eff3-46c0-a756-81c48038dada" providerId="ADAL" clId="{C6FA6FE9-2E57-4794-8B70-0ADB013E53C2}" dt="2024-08-14T04:28:21.099" v="763" actId="166"/>
          <ac:picMkLst>
            <pc:docMk/>
            <pc:sldMk cId="3827452496" sldId="272"/>
            <ac:picMk id="6" creationId="{FA5240C8-02B8-464E-88C1-8F9470CE1F53}"/>
          </ac:picMkLst>
        </pc:picChg>
        <pc:picChg chg="add mod ord">
          <ac:chgData name="Randy Aufrecht" userId="5c72ccf9-eff3-46c0-a756-81c48038dada" providerId="ADAL" clId="{C6FA6FE9-2E57-4794-8B70-0ADB013E53C2}" dt="2024-08-14T04:28:17.375" v="762" actId="166"/>
          <ac:picMkLst>
            <pc:docMk/>
            <pc:sldMk cId="3827452496" sldId="272"/>
            <ac:picMk id="7" creationId="{CFB4B398-B527-48DC-8D02-426404B1ED2B}"/>
          </ac:picMkLst>
        </pc:picChg>
        <pc:picChg chg="add mod ord">
          <ac:chgData name="Randy Aufrecht" userId="5c72ccf9-eff3-46c0-a756-81c48038dada" providerId="ADAL" clId="{C6FA6FE9-2E57-4794-8B70-0ADB013E53C2}" dt="2024-08-14T04:28:13.904" v="761" actId="166"/>
          <ac:picMkLst>
            <pc:docMk/>
            <pc:sldMk cId="3827452496" sldId="272"/>
            <ac:picMk id="9" creationId="{4AECF56B-CF1F-4CD6-A8A4-69CF817464B6}"/>
          </ac:picMkLst>
        </pc:picChg>
      </pc:sldChg>
      <pc:sldChg chg="addSp delSp modSp add mod delAnim">
        <pc:chgData name="Randy Aufrecht" userId="5c72ccf9-eff3-46c0-a756-81c48038dada" providerId="ADAL" clId="{C6FA6FE9-2E57-4794-8B70-0ADB013E53C2}" dt="2024-08-15T14:16:28.767" v="780" actId="1076"/>
        <pc:sldMkLst>
          <pc:docMk/>
          <pc:sldMk cId="4041948609" sldId="273"/>
        </pc:sldMkLst>
        <pc:spChg chg="mod">
          <ac:chgData name="Randy Aufrecht" userId="5c72ccf9-eff3-46c0-a756-81c48038dada" providerId="ADAL" clId="{C6FA6FE9-2E57-4794-8B70-0ADB013E53C2}" dt="2024-08-15T14:16:19.051" v="779" actId="1076"/>
          <ac:spMkLst>
            <pc:docMk/>
            <pc:sldMk cId="4041948609" sldId="273"/>
            <ac:spMk id="2" creationId="{490CF1E3-4D4B-4BEB-9E5B-01DC2A93799C}"/>
          </ac:spMkLst>
        </pc:spChg>
        <pc:spChg chg="del">
          <ac:chgData name="Randy Aufrecht" userId="5c72ccf9-eff3-46c0-a756-81c48038dada" providerId="ADAL" clId="{C6FA6FE9-2E57-4794-8B70-0ADB013E53C2}" dt="2024-08-15T14:12:21.287" v="768" actId="478"/>
          <ac:spMkLst>
            <pc:docMk/>
            <pc:sldMk cId="4041948609" sldId="273"/>
            <ac:spMk id="3" creationId="{577E64C0-8BB2-4C33-8B8A-6AE794C48E65}"/>
          </ac:spMkLst>
        </pc:spChg>
        <pc:spChg chg="add del mod">
          <ac:chgData name="Randy Aufrecht" userId="5c72ccf9-eff3-46c0-a756-81c48038dada" providerId="ADAL" clId="{C6FA6FE9-2E57-4794-8B70-0ADB013E53C2}" dt="2024-08-15T14:12:50.506" v="771" actId="478"/>
          <ac:spMkLst>
            <pc:docMk/>
            <pc:sldMk cId="4041948609" sldId="273"/>
            <ac:spMk id="8" creationId="{A6BC3498-9A06-415E-9586-E76E0E6024CD}"/>
          </ac:spMkLst>
        </pc:spChg>
        <pc:picChg chg="del">
          <ac:chgData name="Randy Aufrecht" userId="5c72ccf9-eff3-46c0-a756-81c48038dada" providerId="ADAL" clId="{C6FA6FE9-2E57-4794-8B70-0ADB013E53C2}" dt="2024-08-15T14:12:56.200" v="773" actId="478"/>
          <ac:picMkLst>
            <pc:docMk/>
            <pc:sldMk cId="4041948609" sldId="273"/>
            <ac:picMk id="5" creationId="{70B60EBD-FA8D-47AB-8C4D-A1697C127D11}"/>
          </ac:picMkLst>
        </pc:picChg>
        <pc:picChg chg="del">
          <ac:chgData name="Randy Aufrecht" userId="5c72ccf9-eff3-46c0-a756-81c48038dada" providerId="ADAL" clId="{C6FA6FE9-2E57-4794-8B70-0ADB013E53C2}" dt="2024-08-15T14:12:40.986" v="770" actId="478"/>
          <ac:picMkLst>
            <pc:docMk/>
            <pc:sldMk cId="4041948609" sldId="273"/>
            <ac:picMk id="6" creationId="{FA5240C8-02B8-464E-88C1-8F9470CE1F53}"/>
          </ac:picMkLst>
        </pc:picChg>
        <pc:picChg chg="del">
          <ac:chgData name="Randy Aufrecht" userId="5c72ccf9-eff3-46c0-a756-81c48038dada" providerId="ADAL" clId="{C6FA6FE9-2E57-4794-8B70-0ADB013E53C2}" dt="2024-08-15T14:12:53.617" v="772" actId="478"/>
          <ac:picMkLst>
            <pc:docMk/>
            <pc:sldMk cId="4041948609" sldId="273"/>
            <ac:picMk id="7" creationId="{CFB4B398-B527-48DC-8D02-426404B1ED2B}"/>
          </ac:picMkLst>
        </pc:picChg>
        <pc:picChg chg="del">
          <ac:chgData name="Randy Aufrecht" userId="5c72ccf9-eff3-46c0-a756-81c48038dada" providerId="ADAL" clId="{C6FA6FE9-2E57-4794-8B70-0ADB013E53C2}" dt="2024-08-15T14:12:34.634" v="769" actId="478"/>
          <ac:picMkLst>
            <pc:docMk/>
            <pc:sldMk cId="4041948609" sldId="273"/>
            <ac:picMk id="9" creationId="{4AECF56B-CF1F-4CD6-A8A4-69CF817464B6}"/>
          </ac:picMkLst>
        </pc:picChg>
        <pc:picChg chg="add mod">
          <ac:chgData name="Randy Aufrecht" userId="5c72ccf9-eff3-46c0-a756-81c48038dada" providerId="ADAL" clId="{C6FA6FE9-2E57-4794-8B70-0ADB013E53C2}" dt="2024-08-15T14:16:28.767" v="780" actId="1076"/>
          <ac:picMkLst>
            <pc:docMk/>
            <pc:sldMk cId="4041948609" sldId="273"/>
            <ac:picMk id="11" creationId="{EF6401B8-5EBD-4DD9-91FF-6C6481D4CD1C}"/>
          </ac:picMkLst>
        </pc:picChg>
      </pc:sldChg>
      <pc:sldChg chg="delSp modSp add mod">
        <pc:chgData name="Randy Aufrecht" userId="5c72ccf9-eff3-46c0-a756-81c48038dada" providerId="ADAL" clId="{C6FA6FE9-2E57-4794-8B70-0ADB013E53C2}" dt="2024-08-15T15:01:26.403" v="1091" actId="20577"/>
        <pc:sldMkLst>
          <pc:docMk/>
          <pc:sldMk cId="3949092716" sldId="274"/>
        </pc:sldMkLst>
        <pc:spChg chg="mod">
          <ac:chgData name="Randy Aufrecht" userId="5c72ccf9-eff3-46c0-a756-81c48038dada" providerId="ADAL" clId="{C6FA6FE9-2E57-4794-8B70-0ADB013E53C2}" dt="2024-08-15T14:18:25.935" v="804" actId="20577"/>
          <ac:spMkLst>
            <pc:docMk/>
            <pc:sldMk cId="3949092716" sldId="274"/>
            <ac:spMk id="2" creationId="{00000000-0000-0000-0000-000000000000}"/>
          </ac:spMkLst>
        </pc:spChg>
        <pc:spChg chg="mod">
          <ac:chgData name="Randy Aufrecht" userId="5c72ccf9-eff3-46c0-a756-81c48038dada" providerId="ADAL" clId="{C6FA6FE9-2E57-4794-8B70-0ADB013E53C2}" dt="2024-08-15T15:01:26.403" v="1091" actId="20577"/>
          <ac:spMkLst>
            <pc:docMk/>
            <pc:sldMk cId="3949092716" sldId="274"/>
            <ac:spMk id="6" creationId="{5CC7BECD-1557-460E-A170-6FA6BA32CE26}"/>
          </ac:spMkLst>
        </pc:spChg>
        <pc:picChg chg="del">
          <ac:chgData name="Randy Aufrecht" userId="5c72ccf9-eff3-46c0-a756-81c48038dada" providerId="ADAL" clId="{C6FA6FE9-2E57-4794-8B70-0ADB013E53C2}" dt="2024-08-15T14:18:10.502" v="782" actId="478"/>
          <ac:picMkLst>
            <pc:docMk/>
            <pc:sldMk cId="3949092716" sldId="274"/>
            <ac:picMk id="5" creationId="{E86BEC8B-451C-46DC-8374-8ADCB340EA28}"/>
          </ac:picMkLst>
        </pc:picChg>
      </pc:sldChg>
      <pc:sldChg chg="modSp add mod">
        <pc:chgData name="Randy Aufrecht" userId="5c72ccf9-eff3-46c0-a756-81c48038dada" providerId="ADAL" clId="{C6FA6FE9-2E57-4794-8B70-0ADB013E53C2}" dt="2024-08-15T14:58:28.088" v="1090" actId="14100"/>
        <pc:sldMkLst>
          <pc:docMk/>
          <pc:sldMk cId="3093579907" sldId="275"/>
        </pc:sldMkLst>
        <pc:spChg chg="mod">
          <ac:chgData name="Randy Aufrecht" userId="5c72ccf9-eff3-46c0-a756-81c48038dada" providerId="ADAL" clId="{C6FA6FE9-2E57-4794-8B70-0ADB013E53C2}" dt="2024-08-15T14:44:12.454" v="1002" actId="1076"/>
          <ac:spMkLst>
            <pc:docMk/>
            <pc:sldMk cId="3093579907" sldId="275"/>
            <ac:spMk id="2" creationId="{00000000-0000-0000-0000-000000000000}"/>
          </ac:spMkLst>
        </pc:spChg>
        <pc:spChg chg="mod">
          <ac:chgData name="Randy Aufrecht" userId="5c72ccf9-eff3-46c0-a756-81c48038dada" providerId="ADAL" clId="{C6FA6FE9-2E57-4794-8B70-0ADB013E53C2}" dt="2024-08-15T14:58:28.088" v="1090" actId="14100"/>
          <ac:spMkLst>
            <pc:docMk/>
            <pc:sldMk cId="3093579907" sldId="275"/>
            <ac:spMk id="6" creationId="{5CC7BECD-1557-460E-A170-6FA6BA32CE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8CB3-833E-4845-BD98-F3A9C6526695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B4487-5701-4695-8C61-659BCA8E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in Church IT since 1996</a:t>
            </a:r>
          </a:p>
          <a:p>
            <a:r>
              <a:rPr lang="en-US" dirty="0"/>
              <a:t>First website in Microsoft Frontpage</a:t>
            </a:r>
          </a:p>
          <a:p>
            <a:r>
              <a:rPr lang="en-US" dirty="0"/>
              <a:t>Long list of Databases: Custom AREV, Shelby v5, ACS, The City, CCB</a:t>
            </a:r>
          </a:p>
          <a:p>
            <a:r>
              <a:rPr lang="en-US" dirty="0"/>
              <a:t>Been using Rock since 2018.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RX 4</a:t>
            </a:r>
            <a:r>
              <a:rPr lang="en-US" baseline="30000" dirty="0"/>
              <a:t>th</a:t>
            </a:r>
            <a:r>
              <a:rPr lang="en-US" dirty="0"/>
              <a:t> time speaking</a:t>
            </a:r>
          </a:p>
          <a:p>
            <a:r>
              <a:rPr lang="en-US" dirty="0"/>
              <a:t>After last RX moved to SATX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married for 35 years this September</a:t>
            </a:r>
          </a:p>
          <a:p>
            <a:r>
              <a:rPr lang="en-US" dirty="0"/>
              <a:t>Have 2 adult kids, 1 in SA</a:t>
            </a:r>
          </a:p>
          <a:p>
            <a:r>
              <a:rPr lang="en-US" dirty="0"/>
              <a:t>If you want to know why I moved…</a:t>
            </a:r>
          </a:p>
          <a:p>
            <a:r>
              <a:rPr lang="en-US" dirty="0"/>
              <a:t>Plus 1 more due on my birthday in a few weeks.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recipe is in the community recipe page</a:t>
            </a:r>
          </a:p>
          <a:p>
            <a:r>
              <a:rPr lang="en-US" dirty="0"/>
              <a:t>We call this system “Volunteer Capacity Indicator” or VCI</a:t>
            </a:r>
          </a:p>
          <a:p>
            <a:r>
              <a:rPr lang="en-US" dirty="0"/>
              <a:t>Designed to enhance the safety and security of the church</a:t>
            </a:r>
          </a:p>
          <a:p>
            <a:r>
              <a:rPr lang="en-US" dirty="0"/>
              <a:t>Indicates their eligibility to serve in their various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create the VCI?</a:t>
            </a:r>
          </a:p>
          <a:p>
            <a:r>
              <a:rPr lang="en-US" dirty="0"/>
              <a:t>Too many ways a person might not be able to serve: Background Check, Safety Awareness Training, Signals</a:t>
            </a:r>
          </a:p>
          <a:p>
            <a:r>
              <a:rPr lang="en-US" dirty="0"/>
              <a:t>Hopefully, this framework will give you a single location to check on your volunteers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levels can be customized to your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types of automations</a:t>
            </a:r>
          </a:p>
          <a:p>
            <a:pPr marL="228600" indent="-228600">
              <a:buAutoNum type="arabicPeriod"/>
            </a:pPr>
            <a:r>
              <a:rPr lang="en-US" dirty="0"/>
              <a:t>A Workflow Trigger starts Email Notifications which are sent to Connectors and Serve Team Leaders</a:t>
            </a:r>
          </a:p>
          <a:p>
            <a:pPr marL="228600" indent="-228600">
              <a:buAutoNum type="arabicPeriod"/>
            </a:pPr>
            <a:r>
              <a:rPr lang="en-US" dirty="0"/>
              <a:t>The VCI Level can be automated based on dates and other criteria you may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what CBC uses for our renewals and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3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  <p:sldLayoutId id="21474841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Your Volunteers’ Ability to Serve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Randy Aufrecht</a:t>
            </a:r>
            <a:endParaRPr lang="en-US" dirty="0"/>
          </a:p>
          <a:p>
            <a:r>
              <a:rPr dirty="0"/>
              <a:t>Community Bible Church-San Antonio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5597"/>
            <a:ext cx="10018713" cy="710738"/>
          </a:xfrm>
        </p:spPr>
        <p:txBody>
          <a:bodyPr/>
          <a:lstStyle/>
          <a:p>
            <a:r>
              <a:rPr lang="en-US" dirty="0"/>
              <a:t>Attribute Matrix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BECD-1557-460E-A170-6FA6BA32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098" y="2028305"/>
            <a:ext cx="8254538" cy="376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assign </a:t>
            </a:r>
            <a:r>
              <a:rPr lang="en-US" dirty="0" err="1"/>
              <a:t>vci</a:t>
            </a:r>
            <a:r>
              <a:rPr lang="en-US" dirty="0"/>
              <a:t> = Person | </a:t>
            </a:r>
            <a:r>
              <a:rPr lang="en-US" dirty="0" err="1"/>
              <a:t>Attribute:'VCI','Object</a:t>
            </a:r>
            <a:r>
              <a:rPr lang="en-US" dirty="0"/>
              <a:t>’ %}</a:t>
            </a:r>
          </a:p>
          <a:p>
            <a:pPr marL="0" indent="0">
              <a:buNone/>
            </a:pPr>
            <a:r>
              <a:rPr lang="en-US" dirty="0"/>
              <a:t>{% for item in </a:t>
            </a:r>
            <a:r>
              <a:rPr lang="en-US" dirty="0" err="1"/>
              <a:t>vci.AttributeMatrixItems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{{ </a:t>
            </a:r>
            <a:r>
              <a:rPr lang="en-US" dirty="0" err="1"/>
              <a:t>vci</a:t>
            </a:r>
            <a:r>
              <a:rPr lang="en-US" dirty="0"/>
              <a:t> | </a:t>
            </a:r>
            <a:r>
              <a:rPr lang="en-US" dirty="0" err="1"/>
              <a:t>Attribute:'Level</a:t>
            </a:r>
            <a:r>
              <a:rPr lang="en-US" dirty="0"/>
              <a:t>’ }}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09357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F1E3-4D4B-4BEB-9E5B-01DC2A93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64C0-8BB2-4C33-8B8A-6AE794C4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0737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Badge shows staff the VCI level of the person.</a:t>
            </a:r>
          </a:p>
          <a:p>
            <a:pPr marL="0" indent="0">
              <a:buNone/>
            </a:pPr>
            <a:r>
              <a:rPr lang="en-US" dirty="0"/>
              <a:t>Doesn’t give them details of why.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0EBD-FA8D-47AB-8C4D-A1697C12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969329"/>
            <a:ext cx="4363059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CF56B-CF1F-4CD6-A8A4-69CF8174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67" y="5179142"/>
            <a:ext cx="3905795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4B398-B527-48DC-8D02-426404B1E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020" y="4093156"/>
            <a:ext cx="3962953" cy="144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240C8-02B8-464E-88C1-8F9470CE1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789" y="5033358"/>
            <a:ext cx="389626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F1E3-4D4B-4BEB-9E5B-01DC2A93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0288"/>
            <a:ext cx="10018713" cy="635924"/>
          </a:xfrm>
        </p:spPr>
        <p:txBody>
          <a:bodyPr>
            <a:normAutofit fontScale="90000"/>
          </a:bodyPr>
          <a:lstStyle/>
          <a:p>
            <a:r>
              <a:rPr lang="en-US" dirty="0"/>
              <a:t>Badge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401B8-5EBD-4DD9-91FF-6C6481D4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39" y="935182"/>
            <a:ext cx="9802593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the VCI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The VCI process can be automated using workflows and job triggers: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Notifications are sent when a volunteer's VCI changes or expires.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Automation updates the VCI level upon expiration and triggers necessary notifications.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Volunteer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VCI levels are evaluated based on:</a:t>
            </a:r>
          </a:p>
          <a:p>
            <a:r>
              <a:rPr dirty="0"/>
              <a:t>Background checks</a:t>
            </a:r>
            <a:r>
              <a:rPr lang="en-US" dirty="0"/>
              <a:t> – Every Year</a:t>
            </a:r>
            <a:endParaRPr dirty="0"/>
          </a:p>
          <a:p>
            <a:r>
              <a:rPr dirty="0"/>
              <a:t>Safety Awareness Training</a:t>
            </a:r>
            <a:r>
              <a:rPr lang="en-US" dirty="0"/>
              <a:t> – Every 2 Years</a:t>
            </a:r>
            <a:endParaRPr dirty="0"/>
          </a:p>
          <a:p>
            <a:r>
              <a:rPr dirty="0"/>
              <a:t>Age-specific requirements</a:t>
            </a:r>
            <a:r>
              <a:rPr lang="en-US" dirty="0"/>
              <a:t> – Must be 18+ for Background Checks</a:t>
            </a:r>
            <a:endParaRPr dirty="0"/>
          </a:p>
          <a:p>
            <a:r>
              <a:rPr dirty="0"/>
              <a:t>Automated workflows adjust VCI levels as necessary based on these evaluations.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Create dynamic reports to monitor VCI statuses:</a:t>
            </a:r>
          </a:p>
          <a:p>
            <a:r>
              <a:rPr dirty="0"/>
              <a:t>Use SQL queries to filter and sort VCI data.</a:t>
            </a:r>
          </a:p>
          <a:p>
            <a:r>
              <a:rPr dirty="0"/>
              <a:t>Generate reports on evaluation dates and automated changes.</a:t>
            </a:r>
          </a:p>
          <a:p>
            <a:r>
              <a:rPr dirty="0"/>
              <a:t>Customize reports to fit the needs of your ministry.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61598-EB00-4545-876F-0833F41E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2069270"/>
            <a:ext cx="6988629" cy="4459004"/>
          </a:xfrm>
        </p:spPr>
      </p:pic>
    </p:spTree>
    <p:extLst>
      <p:ext uri="{BB962C8B-B14F-4D97-AF65-F5344CB8AC3E}">
        <p14:creationId xmlns:p14="http://schemas.microsoft.com/office/powerpoint/2010/main" val="270756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C83BF-8985-42C3-93F4-5DA049DEB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004509"/>
            <a:ext cx="10018712" cy="2449182"/>
          </a:xfrm>
        </p:spPr>
      </p:pic>
    </p:spTree>
    <p:extLst>
      <p:ext uri="{BB962C8B-B14F-4D97-AF65-F5344CB8AC3E}">
        <p14:creationId xmlns:p14="http://schemas.microsoft.com/office/powerpoint/2010/main" val="374700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Additional automation options:</a:t>
            </a:r>
          </a:p>
          <a:p>
            <a:r>
              <a:rPr lang="en-US" dirty="0"/>
              <a:t>At the Evaluation Date, a workflow runs that automates changes</a:t>
            </a:r>
            <a:endParaRPr dirty="0"/>
          </a:p>
          <a:p>
            <a:r>
              <a:rPr lang="en-US" dirty="0"/>
              <a:t>The changes are based on the current level and values of critical attributes</a:t>
            </a:r>
          </a:p>
          <a:p>
            <a:r>
              <a:rPr lang="en-US" dirty="0"/>
              <a:t>An added report that shows the changes that occurred with the job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DC5B5-F780-4E92-AB8C-4931F3F91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457" y="2095693"/>
            <a:ext cx="8846232" cy="4478527"/>
          </a:xfrm>
        </p:spPr>
      </p:pic>
    </p:spTree>
    <p:extLst>
      <p:ext uri="{BB962C8B-B14F-4D97-AF65-F5344CB8AC3E}">
        <p14:creationId xmlns:p14="http://schemas.microsoft.com/office/powerpoint/2010/main" val="24025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Randy Aufrecht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427" y="2666999"/>
            <a:ext cx="3741596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Rocketchat</a:t>
            </a:r>
            <a:r>
              <a:rPr lang="en-US" dirty="0"/>
              <a:t>: @randya</a:t>
            </a:r>
          </a:p>
          <a:p>
            <a:pPr marL="0" indent="0">
              <a:buNone/>
            </a:pPr>
            <a:r>
              <a:rPr lang="en-US" dirty="0" err="1"/>
              <a:t>Randy.Aufrecht@cbc.email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www.communitybible.com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3416B-604A-4806-9857-B9B40180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Randy Aufrecht</a:t>
            </a:r>
            <a:br>
              <a:rPr lang="en-US" b="1" dirty="0"/>
            </a:br>
            <a:r>
              <a:rPr lang="en-US" dirty="0" err="1"/>
              <a:t>Rocketchat</a:t>
            </a:r>
            <a:r>
              <a:rPr lang="en-US" dirty="0"/>
              <a:t>: </a:t>
            </a:r>
            <a:r>
              <a:rPr lang="en-US"/>
              <a:t>@randya</a:t>
            </a:r>
            <a:br>
              <a:rPr lang="en-US"/>
            </a:br>
            <a:r>
              <a:rPr lang="en-US"/>
              <a:t>Randy</a:t>
            </a:r>
            <a:r>
              <a:rPr lang="en-US" dirty="0" err="1"/>
              <a:t>.Aufrecht@cbc.email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8A5AD-4882-4CE1-ABFD-5F2AD920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07" y="2944585"/>
            <a:ext cx="3597728" cy="3597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Randy Aufrecht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427" y="2666999"/>
            <a:ext cx="3741596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Rocketchat</a:t>
            </a:r>
            <a:r>
              <a:rPr lang="en-US" dirty="0"/>
              <a:t>: @randya</a:t>
            </a:r>
          </a:p>
          <a:p>
            <a:pPr marL="0" indent="0">
              <a:buNone/>
            </a:pPr>
            <a:r>
              <a:rPr lang="en-US" dirty="0" err="1"/>
              <a:t>Randy.Aufrecht@cbc.email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www.communitybible.com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7E39EA-8DFC-4956-BA9C-1C2FD45E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011680"/>
            <a:ext cx="6049670" cy="34029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C6553D-E366-4E3F-8E1E-65143F31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395" b="6173"/>
          <a:stretch/>
        </p:blipFill>
        <p:spPr>
          <a:xfrm>
            <a:off x="3676356" y="2011680"/>
            <a:ext cx="3857625" cy="44873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341985-FE15-43A3-A75B-8A68B70A9F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769"/>
          <a:stretch/>
        </p:blipFill>
        <p:spPr>
          <a:xfrm>
            <a:off x="8771804" y="0"/>
            <a:ext cx="3420196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F793B0F-F351-4A68-A0CD-9E911D45A1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654" r="29200" b="10000"/>
          <a:stretch/>
        </p:blipFill>
        <p:spPr>
          <a:xfrm>
            <a:off x="0" y="0"/>
            <a:ext cx="3783435" cy="49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418719" cy="312420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The Volunteer Capacity Indicator (VCI) is a system designed to enhance the safety and security of church volunteers by clearly indicating their eligibility to serve in various roles.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242B-BE9A-4C4C-90D7-1C39592B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07" y="2430235"/>
            <a:ext cx="3597728" cy="35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Having too many badges indicating a person's completion of volunteer-related Eligibility/Safety tasks can make it difficult to assess a volunteer’s true eligibility and may introduce safety and security vulnerabilities. Each church evaluates the safety and security of their volunteers differently. The VCI framework helps to standardize this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a VCI?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93847"/>
            <a:ext cx="10018713" cy="41063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600" dirty="0"/>
              <a:t>Beyond qualifications of age, skill-set, and background checks, the VCI system indicates a specific level of eligibility/safety for various volunteer opportunities:</a:t>
            </a:r>
          </a:p>
          <a:p>
            <a:pPr marL="1257300" lvl="3" indent="0">
              <a:buNone/>
            </a:pPr>
            <a:r>
              <a:rPr sz="2200" dirty="0"/>
              <a:t>Black: </a:t>
            </a:r>
            <a:r>
              <a:rPr lang="en-US" sz="2200" dirty="0"/>
              <a:t>	</a:t>
            </a:r>
            <a:r>
              <a:rPr sz="2200" dirty="0"/>
              <a:t>Unauthorized to Volunteer</a:t>
            </a:r>
          </a:p>
          <a:p>
            <a:pPr marL="1257300" lvl="3" indent="0">
              <a:buNone/>
            </a:pPr>
            <a:r>
              <a:rPr sz="2200" dirty="0">
                <a:solidFill>
                  <a:schemeClr val="accent4"/>
                </a:solidFill>
              </a:rPr>
              <a:t>Red:</a:t>
            </a:r>
            <a:r>
              <a:rPr sz="2200" dirty="0"/>
              <a:t> </a:t>
            </a:r>
            <a:r>
              <a:rPr lang="en-US" sz="2200" dirty="0"/>
              <a:t>		</a:t>
            </a:r>
            <a:r>
              <a:rPr sz="2200" dirty="0"/>
              <a:t>Unauthorized to Volunteer at this Time</a:t>
            </a:r>
          </a:p>
          <a:p>
            <a:pPr marL="1257300" lvl="3" indent="0">
              <a:buNone/>
            </a:pPr>
            <a:r>
              <a:rPr sz="2200" dirty="0">
                <a:solidFill>
                  <a:schemeClr val="accent3"/>
                </a:solidFill>
              </a:rPr>
              <a:t>Orange:</a:t>
            </a:r>
            <a:r>
              <a:rPr sz="2200" dirty="0"/>
              <a:t> </a:t>
            </a:r>
            <a:r>
              <a:rPr lang="en-US" sz="2200" dirty="0"/>
              <a:t>	</a:t>
            </a:r>
            <a:r>
              <a:rPr sz="2200" dirty="0"/>
              <a:t>All Star Requires Updated Authorizations</a:t>
            </a:r>
          </a:p>
          <a:p>
            <a:pPr marL="1257300" lvl="3" indent="0">
              <a:buNone/>
            </a:pPr>
            <a:r>
              <a:rPr sz="2200" dirty="0">
                <a:solidFill>
                  <a:schemeClr val="accent1"/>
                </a:solidFill>
              </a:rPr>
              <a:t>Blue:</a:t>
            </a:r>
            <a:r>
              <a:rPr sz="2200" dirty="0"/>
              <a:t> </a:t>
            </a:r>
            <a:r>
              <a:rPr lang="en-US" sz="2200" dirty="0"/>
              <a:t>	</a:t>
            </a:r>
            <a:r>
              <a:rPr sz="2200" dirty="0"/>
              <a:t>Authorized All Star for Adults Only</a:t>
            </a:r>
          </a:p>
          <a:p>
            <a:pPr marL="1257300" lvl="3" indent="0">
              <a:buNone/>
            </a:pPr>
            <a:r>
              <a:rPr sz="2200" dirty="0">
                <a:solidFill>
                  <a:srgbClr val="FFFF00"/>
                </a:solidFill>
              </a:rPr>
              <a:t>Yellow:</a:t>
            </a:r>
            <a:r>
              <a:rPr sz="2200" dirty="0"/>
              <a:t> </a:t>
            </a:r>
            <a:r>
              <a:rPr lang="en-US" sz="2200" dirty="0"/>
              <a:t>	</a:t>
            </a:r>
            <a:r>
              <a:rPr sz="2200" dirty="0"/>
              <a:t>Authorized All Star Minor and Conditional</a:t>
            </a:r>
          </a:p>
          <a:p>
            <a:pPr marL="1257300" lvl="3" indent="0">
              <a:buNone/>
            </a:pPr>
            <a:r>
              <a:rPr sz="2200" dirty="0">
                <a:solidFill>
                  <a:schemeClr val="accent2"/>
                </a:solidFill>
              </a:rPr>
              <a:t>Green:</a:t>
            </a:r>
            <a:r>
              <a:rPr sz="2200" dirty="0"/>
              <a:t> </a:t>
            </a:r>
            <a:r>
              <a:rPr lang="en-US" sz="2200" dirty="0"/>
              <a:t>	</a:t>
            </a:r>
            <a:r>
              <a:rPr sz="2200" dirty="0"/>
              <a:t>Authorized All Star for All</a:t>
            </a:r>
          </a:p>
          <a:p>
            <a:pPr marL="1257300" lvl="3" indent="0">
              <a:buNone/>
            </a:pPr>
            <a:r>
              <a:rPr sz="2200" dirty="0"/>
              <a:t>Grey: </a:t>
            </a:r>
            <a:r>
              <a:rPr lang="en-US" sz="2200" dirty="0"/>
              <a:t>	</a:t>
            </a:r>
            <a:r>
              <a:rPr sz="2200" dirty="0"/>
              <a:t>All Star Status Under Evaluation</a:t>
            </a:r>
          </a:p>
          <a:p>
            <a:pPr marL="1257300" lvl="3" indent="0">
              <a:buNone/>
            </a:pPr>
            <a:r>
              <a:rPr sz="2200" dirty="0">
                <a:solidFill>
                  <a:schemeClr val="accent6"/>
                </a:solidFill>
              </a:rPr>
              <a:t>Purple: </a:t>
            </a:r>
            <a:r>
              <a:rPr lang="en-US" sz="2200" dirty="0">
                <a:solidFill>
                  <a:schemeClr val="accent6"/>
                </a:solidFill>
              </a:rPr>
              <a:t>	</a:t>
            </a:r>
            <a:r>
              <a:rPr sz="2200" dirty="0"/>
              <a:t>High Capacity All Star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Setting Up the VCI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 set up the VCI:</a:t>
            </a:r>
          </a:p>
          <a:p>
            <a:pPr lvl="1"/>
            <a:r>
              <a:rPr lang="en-US" dirty="0"/>
              <a:t>Create Attribute Matrix Template</a:t>
            </a:r>
          </a:p>
          <a:p>
            <a:pPr lvl="2"/>
            <a:r>
              <a:rPr dirty="0"/>
              <a:t>Create attributes for Level, Person Responsible, Added Date, Evaluation Date, and Notes.</a:t>
            </a:r>
          </a:p>
          <a:p>
            <a:pPr lvl="1"/>
            <a:r>
              <a:rPr dirty="0"/>
              <a:t>Define the Volunteer Capacity Indicator as a Person Attribute.</a:t>
            </a:r>
          </a:p>
          <a:p>
            <a:pPr lvl="1"/>
            <a:r>
              <a:rPr dirty="0"/>
              <a:t>Place the VCI Person Attribute on a secure block for editing by the safety/security team.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Setting Up the VCI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C8B-451C-46DC-8374-8ADCB340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77" y="0"/>
            <a:ext cx="7048712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BECD-1557-460E-A170-6FA6BA32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Matrix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BECD-1557-460E-A170-6FA6BA32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like attributes together</a:t>
            </a:r>
          </a:p>
          <a:p>
            <a:r>
              <a:rPr lang="en-US" dirty="0"/>
              <a:t>Allows for multiple groups of attributes</a:t>
            </a:r>
          </a:p>
          <a:p>
            <a:r>
              <a:rPr lang="en-US" dirty="0"/>
              <a:t>Display whole Matrix with </a:t>
            </a:r>
            <a:r>
              <a:rPr lang="en-US"/>
              <a:t>Lava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92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3570</TotalTime>
  <Words>781</Words>
  <Application>Microsoft Office PowerPoint</Application>
  <PresentationFormat>Widescreen</PresentationFormat>
  <Paragraphs>99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Track Your Volunteers’ Ability to Serve</vt:lpstr>
      <vt:lpstr>Randy Aufrecht</vt:lpstr>
      <vt:lpstr>Randy Aufrecht</vt:lpstr>
      <vt:lpstr>Overview</vt:lpstr>
      <vt:lpstr>Problem</vt:lpstr>
      <vt:lpstr>What is a VCI?</vt:lpstr>
      <vt:lpstr>Setting Up the VCI</vt:lpstr>
      <vt:lpstr>Setting Up the VCI</vt:lpstr>
      <vt:lpstr>Attribute Matrix</vt:lpstr>
      <vt:lpstr>Attribute Matrix</vt:lpstr>
      <vt:lpstr>Badge</vt:lpstr>
      <vt:lpstr>Badge</vt:lpstr>
      <vt:lpstr>Automating the VCI Process</vt:lpstr>
      <vt:lpstr>Evaluating Volunteer Capacity</vt:lpstr>
      <vt:lpstr>Generating Reports</vt:lpstr>
      <vt:lpstr>Generating Reports</vt:lpstr>
      <vt:lpstr>Generating Reports</vt:lpstr>
      <vt:lpstr>Bonus Content</vt:lpstr>
      <vt:lpstr>Bonus Content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Capacity Indicator (VCI)</dc:title>
  <dc:subject/>
  <dc:creator>Randy Aufrecht</dc:creator>
  <cp:keywords/>
  <dc:description>generated using python-pptx</dc:description>
  <cp:lastModifiedBy>Randy Aufrecht</cp:lastModifiedBy>
  <cp:revision>20</cp:revision>
  <dcterms:created xsi:type="dcterms:W3CDTF">2013-01-27T09:14:16Z</dcterms:created>
  <dcterms:modified xsi:type="dcterms:W3CDTF">2024-08-15T15:01:39Z</dcterms:modified>
  <cp:category/>
</cp:coreProperties>
</file>