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57" r:id="rId4"/>
    <p:sldId id="258" r:id="rId6"/>
    <p:sldId id="413" r:id="rId7"/>
    <p:sldId id="445" r:id="rId8"/>
    <p:sldId id="597" r:id="rId9"/>
    <p:sldId id="465" r:id="rId10"/>
    <p:sldId id="598" r:id="rId11"/>
    <p:sldId id="601" r:id="rId12"/>
    <p:sldId id="451" r:id="rId13"/>
    <p:sldId id="602" r:id="rId14"/>
    <p:sldId id="599" r:id="rId15"/>
    <p:sldId id="603" r:id="rId16"/>
    <p:sldId id="600" r:id="rId17"/>
    <p:sldId id="604" r:id="rId18"/>
    <p:sldId id="447" r:id="rId19"/>
    <p:sldId id="467" r:id="rId20"/>
    <p:sldId id="448" r:id="rId21"/>
    <p:sldId id="449" r:id="rId22"/>
    <p:sldId id="520" r:id="rId23"/>
    <p:sldId id="468" r:id="rId24"/>
    <p:sldId id="469" r:id="rId25"/>
    <p:sldId id="477" r:id="rId26"/>
    <p:sldId id="476" r:id="rId27"/>
    <p:sldId id="484" r:id="rId28"/>
    <p:sldId id="485" r:id="rId29"/>
    <p:sldId id="486" r:id="rId30"/>
    <p:sldId id="315"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C000"/>
    <a:srgbClr val="2C39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09" autoAdjust="0"/>
    <p:restoredTop sz="94660"/>
  </p:normalViewPr>
  <p:slideViewPr>
    <p:cSldViewPr snapToGrid="0">
      <p:cViewPr varScale="1">
        <p:scale>
          <a:sx n="79" d="100"/>
          <a:sy n="79" d="100"/>
        </p:scale>
        <p:origin x="91"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978BCE-C3A5-4C6D-AC16-A0B607F5F83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2DEB20-B206-4637-8DA2-D123C10272C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2" name="幻灯片图像占位符 1"/>
          <p:cNvSpPr>
            <a:spLocks noGrp="1" noRot="1" noChangeAspect="1"/>
          </p:cNvSpPr>
          <p:nvPr>
            <p:ph type="sldImg"/>
          </p:nvPr>
        </p:nvSpPr>
        <p:spPr/>
      </p:sp>
      <p:sp>
        <p:nvSpPr>
          <p:cNvPr id="1048643" name="备注占位符 2"/>
          <p:cNvSpPr>
            <a:spLocks noGrp="1"/>
          </p:cNvSpPr>
          <p:nvPr>
            <p:ph type="body" idx="1"/>
          </p:nvPr>
        </p:nvSpPr>
        <p:spPr/>
        <p:txBody>
          <a:bodyPr/>
          <a:lstStyle/>
          <a:p>
            <a:endParaRPr lang="zh-CN" altLang="en-US"/>
          </a:p>
        </p:txBody>
      </p:sp>
      <p:sp>
        <p:nvSpPr>
          <p:cNvPr id="104864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F427697-679C-4579-8420-1771A68137B1}"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1" name="幻灯片图像占位符 1"/>
          <p:cNvSpPr>
            <a:spLocks noGrp="1" noRot="1" noChangeAspect="1"/>
          </p:cNvSpPr>
          <p:nvPr>
            <p:ph type="sldImg"/>
          </p:nvPr>
        </p:nvSpPr>
        <p:spPr/>
      </p:sp>
      <p:sp>
        <p:nvSpPr>
          <p:cNvPr id="1048682" name="备注占位符 2"/>
          <p:cNvSpPr>
            <a:spLocks noGrp="1"/>
          </p:cNvSpPr>
          <p:nvPr>
            <p:ph type="body" idx="1"/>
          </p:nvPr>
        </p:nvSpPr>
        <p:spPr/>
        <p:txBody>
          <a:bodyPr/>
          <a:lstStyle/>
          <a:p>
            <a:endParaRPr lang="zh-CN" altLang="en-US"/>
          </a:p>
        </p:txBody>
      </p:sp>
      <p:sp>
        <p:nvSpPr>
          <p:cNvPr id="1048683"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2" name="幻灯片图像占位符 1"/>
          <p:cNvSpPr>
            <a:spLocks noGrp="1" noRot="1" noChangeAspect="1"/>
          </p:cNvSpPr>
          <p:nvPr>
            <p:ph type="sldImg"/>
          </p:nvPr>
        </p:nvSpPr>
        <p:spPr/>
      </p:sp>
      <p:sp>
        <p:nvSpPr>
          <p:cNvPr id="1048663" name="备注占位符 2"/>
          <p:cNvSpPr>
            <a:spLocks noGrp="1"/>
          </p:cNvSpPr>
          <p:nvPr>
            <p:ph type="body" idx="1"/>
          </p:nvPr>
        </p:nvSpPr>
        <p:spPr/>
        <p:txBody>
          <a:bodyPr/>
          <a:lstStyle/>
          <a:p>
            <a:endParaRPr lang="zh-CN" altLang="en-US"/>
          </a:p>
        </p:txBody>
      </p:sp>
      <p:sp>
        <p:nvSpPr>
          <p:cNvPr id="1048664"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1" name="幻灯片图像占位符 1"/>
          <p:cNvSpPr>
            <a:spLocks noGrp="1" noRot="1" noChangeAspect="1"/>
          </p:cNvSpPr>
          <p:nvPr>
            <p:ph type="sldImg"/>
          </p:nvPr>
        </p:nvSpPr>
        <p:spPr/>
      </p:sp>
      <p:sp>
        <p:nvSpPr>
          <p:cNvPr id="1048682" name="备注占位符 2"/>
          <p:cNvSpPr>
            <a:spLocks noGrp="1"/>
          </p:cNvSpPr>
          <p:nvPr>
            <p:ph type="body" idx="1"/>
          </p:nvPr>
        </p:nvSpPr>
        <p:spPr/>
        <p:txBody>
          <a:bodyPr/>
          <a:lstStyle/>
          <a:p>
            <a:endParaRPr lang="zh-CN" altLang="en-US"/>
          </a:p>
        </p:txBody>
      </p:sp>
      <p:sp>
        <p:nvSpPr>
          <p:cNvPr id="1048683"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1" name="幻灯片图像占位符 1"/>
          <p:cNvSpPr>
            <a:spLocks noGrp="1" noRot="1" noChangeAspect="1"/>
          </p:cNvSpPr>
          <p:nvPr>
            <p:ph type="sldImg"/>
          </p:nvPr>
        </p:nvSpPr>
        <p:spPr/>
      </p:sp>
      <p:sp>
        <p:nvSpPr>
          <p:cNvPr id="1048682" name="备注占位符 2"/>
          <p:cNvSpPr>
            <a:spLocks noGrp="1"/>
          </p:cNvSpPr>
          <p:nvPr>
            <p:ph type="body" idx="1"/>
          </p:nvPr>
        </p:nvSpPr>
        <p:spPr/>
        <p:txBody>
          <a:bodyPr/>
          <a:lstStyle/>
          <a:p>
            <a:endParaRPr lang="zh-CN" altLang="en-US"/>
          </a:p>
        </p:txBody>
      </p:sp>
      <p:sp>
        <p:nvSpPr>
          <p:cNvPr id="1048683"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19" name="幻灯片图像占位符 1"/>
          <p:cNvSpPr>
            <a:spLocks noGrp="1" noRot="1" noChangeAspect="1"/>
          </p:cNvSpPr>
          <p:nvPr>
            <p:ph type="sldImg"/>
          </p:nvPr>
        </p:nvSpPr>
        <p:spPr/>
      </p:sp>
      <p:sp>
        <p:nvSpPr>
          <p:cNvPr id="1049020" name="备注占位符 2"/>
          <p:cNvSpPr>
            <a:spLocks noGrp="1"/>
          </p:cNvSpPr>
          <p:nvPr>
            <p:ph type="body" idx="1"/>
          </p:nvPr>
        </p:nvSpPr>
        <p:spPr/>
        <p:txBody>
          <a:bodyPr/>
          <a:lstStyle/>
          <a:p>
            <a:endParaRPr lang="zh-CN" altLang="en-US"/>
          </a:p>
        </p:txBody>
      </p:sp>
      <p:sp>
        <p:nvSpPr>
          <p:cNvPr id="1049021"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1" name="幻灯片图像占位符 1"/>
          <p:cNvSpPr>
            <a:spLocks noGrp="1" noRot="1" noChangeAspect="1"/>
          </p:cNvSpPr>
          <p:nvPr>
            <p:ph type="sldImg"/>
          </p:nvPr>
        </p:nvSpPr>
        <p:spPr/>
      </p:sp>
      <p:sp>
        <p:nvSpPr>
          <p:cNvPr id="1048682" name="备注占位符 2"/>
          <p:cNvSpPr>
            <a:spLocks noGrp="1"/>
          </p:cNvSpPr>
          <p:nvPr>
            <p:ph type="body" idx="1"/>
          </p:nvPr>
        </p:nvSpPr>
        <p:spPr/>
        <p:txBody>
          <a:bodyPr/>
          <a:lstStyle/>
          <a:p>
            <a:endParaRPr lang="zh-CN" altLang="en-US"/>
          </a:p>
        </p:txBody>
      </p:sp>
      <p:sp>
        <p:nvSpPr>
          <p:cNvPr id="1048683"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1" name="幻灯片图像占位符 1"/>
          <p:cNvSpPr>
            <a:spLocks noGrp="1" noRot="1" noChangeAspect="1"/>
          </p:cNvSpPr>
          <p:nvPr>
            <p:ph type="sldImg"/>
          </p:nvPr>
        </p:nvSpPr>
        <p:spPr/>
      </p:sp>
      <p:sp>
        <p:nvSpPr>
          <p:cNvPr id="1048682" name="备注占位符 2"/>
          <p:cNvSpPr>
            <a:spLocks noGrp="1"/>
          </p:cNvSpPr>
          <p:nvPr>
            <p:ph type="body" idx="1"/>
          </p:nvPr>
        </p:nvSpPr>
        <p:spPr/>
        <p:txBody>
          <a:bodyPr/>
          <a:lstStyle/>
          <a:p>
            <a:endParaRPr lang="zh-CN" altLang="en-US"/>
          </a:p>
        </p:txBody>
      </p:sp>
      <p:sp>
        <p:nvSpPr>
          <p:cNvPr id="1048683"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320D565C-2BD2-491B-9B8E-094C9854106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5F6C975-A2BC-4A2C-A07B-882DD9D4E57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20D565C-2BD2-491B-9B8E-094C9854106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5F6C975-A2BC-4A2C-A07B-882DD9D4E57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20D565C-2BD2-491B-9B8E-094C9854106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5F6C975-A2BC-4A2C-A07B-882DD9D4E57D}"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048624" name="流程图: 文档 10"/>
          <p:cNvSpPr/>
          <p:nvPr userDrawn="1"/>
        </p:nvSpPr>
        <p:spPr>
          <a:xfrm rot="16200000">
            <a:off x="1088575" y="-1081316"/>
            <a:ext cx="6850742" cy="9027885"/>
          </a:xfrm>
          <a:prstGeom prst="flowChartDocumen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25" name="矩形 9"/>
          <p:cNvSpPr/>
          <p:nvPr userDrawn="1"/>
        </p:nvSpPr>
        <p:spPr>
          <a:xfrm>
            <a:off x="595086" y="562428"/>
            <a:ext cx="10943771" cy="5733144"/>
          </a:xfrm>
          <a:prstGeom prst="rect">
            <a:avLst/>
          </a:prstGeom>
          <a:solidFill>
            <a:srgbClr val="E2AC00"/>
          </a:solidFill>
          <a:ln>
            <a:noFill/>
          </a:ln>
          <a:effectLst>
            <a:outerShdw blurRad="635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26" name="流程图: 文档 6"/>
          <p:cNvSpPr/>
          <p:nvPr userDrawn="1"/>
        </p:nvSpPr>
        <p:spPr>
          <a:xfrm rot="16200000">
            <a:off x="1486703" y="-331215"/>
            <a:ext cx="5733143" cy="7520427"/>
          </a:xfrm>
          <a:prstGeom prst="flowChartDocumen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27" name="任意多边形: 形状 14"/>
          <p:cNvSpPr/>
          <p:nvPr userDrawn="1"/>
        </p:nvSpPr>
        <p:spPr>
          <a:xfrm rot="16200000">
            <a:off x="1214187" y="-58698"/>
            <a:ext cx="5733143" cy="6975396"/>
          </a:xfrm>
          <a:custGeom>
            <a:avLst/>
            <a:gdLst>
              <a:gd name="connsiteX0" fmla="*/ 5733143 w 5733143"/>
              <a:gd name="connsiteY0" fmla="*/ 0 h 6975396"/>
              <a:gd name="connsiteX1" fmla="*/ 5733143 w 5733143"/>
              <a:gd name="connsiteY1" fmla="*/ 5581787 h 6975396"/>
              <a:gd name="connsiteX2" fmla="*/ 0 w 5733143"/>
              <a:gd name="connsiteY2" fmla="*/ 6574065 h 6975396"/>
              <a:gd name="connsiteX3" fmla="*/ 0 w 5733143"/>
              <a:gd name="connsiteY3" fmla="*/ 0 h 6975396"/>
              <a:gd name="connsiteX4" fmla="*/ 5733143 w 5733143"/>
              <a:gd name="connsiteY4" fmla="*/ 0 h 6975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33143" h="6975396">
                <a:moveTo>
                  <a:pt x="5733143" y="0"/>
                </a:moveTo>
                <a:lnTo>
                  <a:pt x="5733143" y="5581787"/>
                </a:lnTo>
                <a:cubicBezTo>
                  <a:pt x="2866571" y="5581787"/>
                  <a:pt x="2866571" y="7879695"/>
                  <a:pt x="0" y="6574065"/>
                </a:cubicBezTo>
                <a:lnTo>
                  <a:pt x="0" y="0"/>
                </a:lnTo>
                <a:lnTo>
                  <a:pt x="573314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nvGrpSpPr>
          <p:cNvPr id="95" name="组合 18"/>
          <p:cNvGrpSpPr/>
          <p:nvPr userDrawn="1"/>
        </p:nvGrpSpPr>
        <p:grpSpPr>
          <a:xfrm>
            <a:off x="10483516" y="852525"/>
            <a:ext cx="611974" cy="129836"/>
            <a:chOff x="6705601" y="1045030"/>
            <a:chExt cx="611974" cy="129836"/>
          </a:xfrm>
        </p:grpSpPr>
        <p:sp>
          <p:nvSpPr>
            <p:cNvPr id="1048628" name="椭圆 19"/>
            <p:cNvSpPr/>
            <p:nvPr/>
          </p:nvSpPr>
          <p:spPr>
            <a:xfrm>
              <a:off x="6705601"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29" name="椭圆 20"/>
            <p:cNvSpPr/>
            <p:nvPr/>
          </p:nvSpPr>
          <p:spPr>
            <a:xfrm>
              <a:off x="6946670"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30" name="椭圆 21"/>
            <p:cNvSpPr/>
            <p:nvPr/>
          </p:nvSpPr>
          <p:spPr>
            <a:xfrm>
              <a:off x="7187739"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grpSp>
        <p:nvGrpSpPr>
          <p:cNvPr id="96" name="组合 22"/>
          <p:cNvGrpSpPr/>
          <p:nvPr userDrawn="1"/>
        </p:nvGrpSpPr>
        <p:grpSpPr>
          <a:xfrm>
            <a:off x="1230320" y="5925841"/>
            <a:ext cx="611974" cy="129836"/>
            <a:chOff x="6705601" y="1045030"/>
            <a:chExt cx="611974" cy="129836"/>
          </a:xfrm>
          <a:solidFill>
            <a:srgbClr val="2C3998"/>
          </a:solidFill>
        </p:grpSpPr>
        <p:sp>
          <p:nvSpPr>
            <p:cNvPr id="1048631" name="椭圆 23"/>
            <p:cNvSpPr/>
            <p:nvPr/>
          </p:nvSpPr>
          <p:spPr>
            <a:xfrm>
              <a:off x="6705601"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32" name="椭圆 24"/>
            <p:cNvSpPr/>
            <p:nvPr/>
          </p:nvSpPr>
          <p:spPr>
            <a:xfrm>
              <a:off x="6946670"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33" name="椭圆 25"/>
            <p:cNvSpPr/>
            <p:nvPr/>
          </p:nvSpPr>
          <p:spPr>
            <a:xfrm>
              <a:off x="7187739"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pic>
        <p:nvPicPr>
          <p:cNvPr id="2097162" name="图片 26" descr="图片包含 游戏机  描述已自动生成"/>
          <p:cNvPicPr>
            <a:picLocks noChangeAspect="1"/>
          </p:cNvPicPr>
          <p:nvPr userDrawn="1"/>
        </p:nvPicPr>
        <p:blipFill rotWithShape="1">
          <a:blip r:embed="rId2" cstate="screen"/>
          <a:srcRect/>
          <a:stretch>
            <a:fillRect/>
          </a:stretch>
        </p:blipFill>
        <p:spPr>
          <a:xfrm>
            <a:off x="5553565" y="1383631"/>
            <a:ext cx="6508599" cy="5474367"/>
          </a:xfrm>
          <a:prstGeom prst="rect">
            <a:avLst/>
          </a:prstGeom>
        </p:spPr>
      </p:pic>
      <p:sp>
        <p:nvSpPr>
          <p:cNvPr id="1048634" name="不完整圆 15"/>
          <p:cNvSpPr/>
          <p:nvPr userDrawn="1"/>
        </p:nvSpPr>
        <p:spPr>
          <a:xfrm>
            <a:off x="-374021" y="-404654"/>
            <a:ext cx="1934162" cy="1934162"/>
          </a:xfrm>
          <a:prstGeom prst="pie">
            <a:avLst>
              <a:gd name="adj1" fmla="val 0"/>
              <a:gd name="adj2" fmla="val 5402442"/>
            </a:avLst>
          </a:prstGeom>
          <a:solidFill>
            <a:srgbClr val="2C3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5000">
        <p:fade/>
      </p:transition>
    </mc:Choice>
    <mc:Fallback>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48624"/>
                                        </p:tgtEl>
                                        <p:attrNameLst>
                                          <p:attrName>style.visibility</p:attrName>
                                        </p:attrNameLst>
                                      </p:cBhvr>
                                      <p:to>
                                        <p:strVal val="visible"/>
                                      </p:to>
                                    </p:set>
                                    <p:animEffect transition="in" filter="fade">
                                      <p:cBhvr>
                                        <p:cTn id="7" dur="500"/>
                                        <p:tgtEl>
                                          <p:spTgt spid="104862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48625"/>
                                        </p:tgtEl>
                                        <p:attrNameLst>
                                          <p:attrName>style.visibility</p:attrName>
                                        </p:attrNameLst>
                                      </p:cBhvr>
                                      <p:to>
                                        <p:strVal val="visible"/>
                                      </p:to>
                                    </p:set>
                                    <p:animEffect transition="in" filter="fade">
                                      <p:cBhvr>
                                        <p:cTn id="11" dur="500"/>
                                        <p:tgtEl>
                                          <p:spTgt spid="104862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48626"/>
                                        </p:tgtEl>
                                        <p:attrNameLst>
                                          <p:attrName>style.visibility</p:attrName>
                                        </p:attrNameLst>
                                      </p:cBhvr>
                                      <p:to>
                                        <p:strVal val="visible"/>
                                      </p:to>
                                    </p:set>
                                    <p:animEffect transition="in" filter="fade">
                                      <p:cBhvr>
                                        <p:cTn id="15" dur="500"/>
                                        <p:tgtEl>
                                          <p:spTgt spid="104862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48627"/>
                                        </p:tgtEl>
                                        <p:attrNameLst>
                                          <p:attrName>style.visibility</p:attrName>
                                        </p:attrNameLst>
                                      </p:cBhvr>
                                      <p:to>
                                        <p:strVal val="visible"/>
                                      </p:to>
                                    </p:set>
                                    <p:animEffect transition="in" filter="fade">
                                      <p:cBhvr>
                                        <p:cTn id="19" dur="500"/>
                                        <p:tgtEl>
                                          <p:spTgt spid="1048627"/>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95"/>
                                        </p:tgtEl>
                                        <p:attrNameLst>
                                          <p:attrName>style.visibility</p:attrName>
                                        </p:attrNameLst>
                                      </p:cBhvr>
                                      <p:to>
                                        <p:strVal val="visible"/>
                                      </p:to>
                                    </p:set>
                                    <p:animEffect transition="in" filter="fade">
                                      <p:cBhvr>
                                        <p:cTn id="23" dur="500"/>
                                        <p:tgtEl>
                                          <p:spTgt spid="95"/>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96"/>
                                        </p:tgtEl>
                                        <p:attrNameLst>
                                          <p:attrName>style.visibility</p:attrName>
                                        </p:attrNameLst>
                                      </p:cBhvr>
                                      <p:to>
                                        <p:strVal val="visible"/>
                                      </p:to>
                                    </p:set>
                                    <p:animEffect transition="in" filter="fade">
                                      <p:cBhvr>
                                        <p:cTn id="27" dur="500"/>
                                        <p:tgtEl>
                                          <p:spTgt spid="96"/>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097162"/>
                                        </p:tgtEl>
                                        <p:attrNameLst>
                                          <p:attrName>style.visibility</p:attrName>
                                        </p:attrNameLst>
                                      </p:cBhvr>
                                      <p:to>
                                        <p:strVal val="visible"/>
                                      </p:to>
                                    </p:set>
                                    <p:animEffect transition="in" filter="fade">
                                      <p:cBhvr>
                                        <p:cTn id="31" dur="500"/>
                                        <p:tgtEl>
                                          <p:spTgt spid="2097162"/>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048634"/>
                                        </p:tgtEl>
                                        <p:attrNameLst>
                                          <p:attrName>style.visibility</p:attrName>
                                        </p:attrNameLst>
                                      </p:cBhvr>
                                      <p:to>
                                        <p:strVal val="visible"/>
                                      </p:to>
                                    </p:set>
                                    <p:animEffect transition="in" filter="fade">
                                      <p:cBhvr>
                                        <p:cTn id="35" dur="500"/>
                                        <p:tgtEl>
                                          <p:spTgt spid="10486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4" grpId="0" animBg="1"/>
      <p:bldP spid="1048625" grpId="0" animBg="1"/>
      <p:bldP spid="1048626" grpId="0" animBg="1"/>
      <p:bldP spid="1048627" grpId="0" animBg="1"/>
      <p:bldP spid="1048634"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rgbClr val="FFC000"/>
        </a:solidFill>
        <a:effectLst/>
      </p:bgPr>
    </p:bg>
    <p:spTree>
      <p:nvGrpSpPr>
        <p:cNvPr id="1" name=""/>
        <p:cNvGrpSpPr/>
        <p:nvPr/>
      </p:nvGrpSpPr>
      <p:grpSpPr>
        <a:xfrm>
          <a:off x="0" y="0"/>
          <a:ext cx="0" cy="0"/>
          <a:chOff x="0" y="0"/>
          <a:chExt cx="0" cy="0"/>
        </a:xfrm>
      </p:grpSpPr>
      <p:grpSp>
        <p:nvGrpSpPr>
          <p:cNvPr id="196" name="组合 6"/>
          <p:cNvGrpSpPr/>
          <p:nvPr userDrawn="1"/>
        </p:nvGrpSpPr>
        <p:grpSpPr>
          <a:xfrm>
            <a:off x="0" y="-1"/>
            <a:ext cx="10135892" cy="6858002"/>
            <a:chOff x="-2959569" y="-1"/>
            <a:chExt cx="8606119" cy="6858002"/>
          </a:xfrm>
        </p:grpSpPr>
        <p:sp>
          <p:nvSpPr>
            <p:cNvPr id="1048816" name="流程图: 文档 7"/>
            <p:cNvSpPr/>
            <p:nvPr userDrawn="1"/>
          </p:nvSpPr>
          <p:spPr>
            <a:xfrm rot="16200000">
              <a:off x="-2085509" y="-874060"/>
              <a:ext cx="6857999" cy="8606118"/>
            </a:xfrm>
            <a:prstGeom prst="flowChartDocument">
              <a:avLst/>
            </a:prstGeom>
            <a:solidFill>
              <a:srgbClr val="E2A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817" name="任意多边形: 形状 8"/>
            <p:cNvSpPr/>
            <p:nvPr userDrawn="1"/>
          </p:nvSpPr>
          <p:spPr>
            <a:xfrm rot="16200000">
              <a:off x="-2397367" y="-562200"/>
              <a:ext cx="6857999" cy="7982403"/>
            </a:xfrm>
            <a:custGeom>
              <a:avLst/>
              <a:gdLst>
                <a:gd name="connsiteX0" fmla="*/ 5733143 w 5733143"/>
                <a:gd name="connsiteY0" fmla="*/ 0 h 6975396"/>
                <a:gd name="connsiteX1" fmla="*/ 5733143 w 5733143"/>
                <a:gd name="connsiteY1" fmla="*/ 5581787 h 6975396"/>
                <a:gd name="connsiteX2" fmla="*/ 0 w 5733143"/>
                <a:gd name="connsiteY2" fmla="*/ 6574065 h 6975396"/>
                <a:gd name="connsiteX3" fmla="*/ 0 w 5733143"/>
                <a:gd name="connsiteY3" fmla="*/ 0 h 6975396"/>
                <a:gd name="connsiteX4" fmla="*/ 5733143 w 5733143"/>
                <a:gd name="connsiteY4" fmla="*/ 0 h 6975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33143" h="6975396">
                  <a:moveTo>
                    <a:pt x="5733143" y="0"/>
                  </a:moveTo>
                  <a:lnTo>
                    <a:pt x="5733143" y="5581787"/>
                  </a:lnTo>
                  <a:cubicBezTo>
                    <a:pt x="2866571" y="5581787"/>
                    <a:pt x="2866571" y="7879695"/>
                    <a:pt x="0" y="6574065"/>
                  </a:cubicBezTo>
                  <a:lnTo>
                    <a:pt x="0" y="0"/>
                  </a:lnTo>
                  <a:lnTo>
                    <a:pt x="573314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grpSp>
        <p:nvGrpSpPr>
          <p:cNvPr id="197" name="组合 9"/>
          <p:cNvGrpSpPr/>
          <p:nvPr userDrawn="1"/>
        </p:nvGrpSpPr>
        <p:grpSpPr>
          <a:xfrm>
            <a:off x="10804068" y="589053"/>
            <a:ext cx="611974" cy="129836"/>
            <a:chOff x="6705601" y="1045030"/>
            <a:chExt cx="611974" cy="129836"/>
          </a:xfrm>
        </p:grpSpPr>
        <p:sp>
          <p:nvSpPr>
            <p:cNvPr id="1048818" name="椭圆 10"/>
            <p:cNvSpPr/>
            <p:nvPr/>
          </p:nvSpPr>
          <p:spPr>
            <a:xfrm>
              <a:off x="6705601"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819" name="椭圆 11"/>
            <p:cNvSpPr/>
            <p:nvPr/>
          </p:nvSpPr>
          <p:spPr>
            <a:xfrm>
              <a:off x="6946670"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820" name="椭圆 12"/>
            <p:cNvSpPr/>
            <p:nvPr/>
          </p:nvSpPr>
          <p:spPr>
            <a:xfrm>
              <a:off x="7187739"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grpSp>
        <p:nvGrpSpPr>
          <p:cNvPr id="198" name="组合 13"/>
          <p:cNvGrpSpPr/>
          <p:nvPr userDrawn="1"/>
        </p:nvGrpSpPr>
        <p:grpSpPr>
          <a:xfrm>
            <a:off x="775958" y="6189312"/>
            <a:ext cx="611974" cy="129836"/>
            <a:chOff x="6705601" y="1045030"/>
            <a:chExt cx="611974" cy="129836"/>
          </a:xfrm>
          <a:solidFill>
            <a:srgbClr val="2C3998"/>
          </a:solidFill>
        </p:grpSpPr>
        <p:sp>
          <p:nvSpPr>
            <p:cNvPr id="1048821" name="椭圆 14"/>
            <p:cNvSpPr/>
            <p:nvPr/>
          </p:nvSpPr>
          <p:spPr>
            <a:xfrm>
              <a:off x="6705601"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822" name="椭圆 15"/>
            <p:cNvSpPr/>
            <p:nvPr/>
          </p:nvSpPr>
          <p:spPr>
            <a:xfrm>
              <a:off x="6946670"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823" name="椭圆 16"/>
            <p:cNvSpPr/>
            <p:nvPr/>
          </p:nvSpPr>
          <p:spPr>
            <a:xfrm>
              <a:off x="7187739"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pic>
        <p:nvPicPr>
          <p:cNvPr id="2097177" name="图片 17" descr="图片包含 蛋糕, 桌子, 室内, 生日  描述已自动生成"/>
          <p:cNvPicPr>
            <a:picLocks noChangeAspect="1"/>
          </p:cNvPicPr>
          <p:nvPr userDrawn="1"/>
        </p:nvPicPr>
        <p:blipFill>
          <a:blip r:embed="rId2" cstate="screen"/>
          <a:stretch>
            <a:fillRect/>
          </a:stretch>
        </p:blipFill>
        <p:spPr>
          <a:xfrm>
            <a:off x="6744463" y="4293520"/>
            <a:ext cx="4177511" cy="2319645"/>
          </a:xfrm>
          <a:prstGeom prst="rect">
            <a:avLst/>
          </a:prstGeom>
        </p:spPr>
      </p:pic>
      <p:sp>
        <p:nvSpPr>
          <p:cNvPr id="1048824" name="不完整圆 18"/>
          <p:cNvSpPr/>
          <p:nvPr userDrawn="1"/>
        </p:nvSpPr>
        <p:spPr>
          <a:xfrm>
            <a:off x="-374021" y="-404654"/>
            <a:ext cx="1934162" cy="1934162"/>
          </a:xfrm>
          <a:prstGeom prst="pie">
            <a:avLst>
              <a:gd name="adj1" fmla="val 0"/>
              <a:gd name="adj2" fmla="val 5402442"/>
            </a:avLst>
          </a:prstGeom>
          <a:solidFill>
            <a:srgbClr val="2C3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5000">
        <p:fade/>
      </p:transition>
    </mc:Choice>
    <mc:Fallback>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6"/>
                                        </p:tgtEl>
                                        <p:attrNameLst>
                                          <p:attrName>style.visibility</p:attrName>
                                        </p:attrNameLst>
                                      </p:cBhvr>
                                      <p:to>
                                        <p:strVal val="visible"/>
                                      </p:to>
                                    </p:set>
                                    <p:animEffect transition="in" filter="fade">
                                      <p:cBhvr>
                                        <p:cTn id="7" dur="500"/>
                                        <p:tgtEl>
                                          <p:spTgt spid="19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97"/>
                                        </p:tgtEl>
                                        <p:attrNameLst>
                                          <p:attrName>style.visibility</p:attrName>
                                        </p:attrNameLst>
                                      </p:cBhvr>
                                      <p:to>
                                        <p:strVal val="visible"/>
                                      </p:to>
                                    </p:set>
                                    <p:animEffect transition="in" filter="fade">
                                      <p:cBhvr>
                                        <p:cTn id="11" dur="500"/>
                                        <p:tgtEl>
                                          <p:spTgt spid="19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98"/>
                                        </p:tgtEl>
                                        <p:attrNameLst>
                                          <p:attrName>style.visibility</p:attrName>
                                        </p:attrNameLst>
                                      </p:cBhvr>
                                      <p:to>
                                        <p:strVal val="visible"/>
                                      </p:to>
                                    </p:set>
                                    <p:animEffect transition="in" filter="fade">
                                      <p:cBhvr>
                                        <p:cTn id="15" dur="500"/>
                                        <p:tgtEl>
                                          <p:spTgt spid="19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097177"/>
                                        </p:tgtEl>
                                        <p:attrNameLst>
                                          <p:attrName>style.visibility</p:attrName>
                                        </p:attrNameLst>
                                      </p:cBhvr>
                                      <p:to>
                                        <p:strVal val="visible"/>
                                      </p:to>
                                    </p:set>
                                    <p:animEffect transition="in" filter="fade">
                                      <p:cBhvr>
                                        <p:cTn id="19" dur="500"/>
                                        <p:tgtEl>
                                          <p:spTgt spid="209717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048824"/>
                                        </p:tgtEl>
                                        <p:attrNameLst>
                                          <p:attrName>style.visibility</p:attrName>
                                        </p:attrNameLst>
                                      </p:cBhvr>
                                      <p:to>
                                        <p:strVal val="visible"/>
                                      </p:to>
                                    </p:set>
                                    <p:animEffect transition="in" filter="fade">
                                      <p:cBhvr>
                                        <p:cTn id="23" dur="500"/>
                                        <p:tgtEl>
                                          <p:spTgt spid="10488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24"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1"/>
        </a:solidFill>
        <a:effectLst/>
      </p:bgPr>
    </p:bg>
    <p:spTree>
      <p:nvGrpSpPr>
        <p:cNvPr id="1" name=""/>
        <p:cNvGrpSpPr/>
        <p:nvPr/>
      </p:nvGrpSpPr>
      <p:grpSpPr>
        <a:xfrm>
          <a:off x="0" y="0"/>
          <a:ext cx="0" cy="0"/>
          <a:chOff x="0" y="0"/>
          <a:chExt cx="0" cy="0"/>
        </a:xfrm>
      </p:grpSpPr>
      <p:grpSp>
        <p:nvGrpSpPr>
          <p:cNvPr id="103" name="组合 6"/>
          <p:cNvGrpSpPr/>
          <p:nvPr userDrawn="1"/>
        </p:nvGrpSpPr>
        <p:grpSpPr>
          <a:xfrm flipH="1">
            <a:off x="3585881" y="-1"/>
            <a:ext cx="8606119" cy="6858002"/>
            <a:chOff x="-2959569" y="-1"/>
            <a:chExt cx="8606119" cy="6858002"/>
          </a:xfrm>
        </p:grpSpPr>
        <p:sp>
          <p:nvSpPr>
            <p:cNvPr id="1048645" name="流程图: 文档 7"/>
            <p:cNvSpPr/>
            <p:nvPr userDrawn="1"/>
          </p:nvSpPr>
          <p:spPr>
            <a:xfrm rot="16200000">
              <a:off x="-2085509" y="-874060"/>
              <a:ext cx="6857999" cy="8606118"/>
            </a:xfrm>
            <a:prstGeom prst="flowChartDocument">
              <a:avLst/>
            </a:prstGeom>
            <a:solidFill>
              <a:srgbClr val="E2A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46" name="任意多边形: 形状 8"/>
            <p:cNvSpPr/>
            <p:nvPr userDrawn="1"/>
          </p:nvSpPr>
          <p:spPr>
            <a:xfrm rot="16200000">
              <a:off x="-2397367" y="-562200"/>
              <a:ext cx="6857999" cy="7982403"/>
            </a:xfrm>
            <a:custGeom>
              <a:avLst/>
              <a:gdLst>
                <a:gd name="connsiteX0" fmla="*/ 5733143 w 5733143"/>
                <a:gd name="connsiteY0" fmla="*/ 0 h 6975396"/>
                <a:gd name="connsiteX1" fmla="*/ 5733143 w 5733143"/>
                <a:gd name="connsiteY1" fmla="*/ 5581787 h 6975396"/>
                <a:gd name="connsiteX2" fmla="*/ 0 w 5733143"/>
                <a:gd name="connsiteY2" fmla="*/ 6574065 h 6975396"/>
                <a:gd name="connsiteX3" fmla="*/ 0 w 5733143"/>
                <a:gd name="connsiteY3" fmla="*/ 0 h 6975396"/>
                <a:gd name="connsiteX4" fmla="*/ 5733143 w 5733143"/>
                <a:gd name="connsiteY4" fmla="*/ 0 h 6975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33143" h="6975396">
                  <a:moveTo>
                    <a:pt x="5733143" y="0"/>
                  </a:moveTo>
                  <a:lnTo>
                    <a:pt x="5733143" y="5581787"/>
                  </a:lnTo>
                  <a:cubicBezTo>
                    <a:pt x="2866571" y="5581787"/>
                    <a:pt x="2866571" y="7879695"/>
                    <a:pt x="0" y="6574065"/>
                  </a:cubicBezTo>
                  <a:lnTo>
                    <a:pt x="0" y="0"/>
                  </a:lnTo>
                  <a:lnTo>
                    <a:pt x="5733143"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grpSp>
        <p:nvGrpSpPr>
          <p:cNvPr id="104" name="组合 9"/>
          <p:cNvGrpSpPr/>
          <p:nvPr userDrawn="1"/>
        </p:nvGrpSpPr>
        <p:grpSpPr>
          <a:xfrm>
            <a:off x="10804068" y="589053"/>
            <a:ext cx="611974" cy="129836"/>
            <a:chOff x="6705601" y="1045030"/>
            <a:chExt cx="611974" cy="129836"/>
          </a:xfrm>
        </p:grpSpPr>
        <p:sp>
          <p:nvSpPr>
            <p:cNvPr id="1048647" name="椭圆 10"/>
            <p:cNvSpPr/>
            <p:nvPr/>
          </p:nvSpPr>
          <p:spPr>
            <a:xfrm>
              <a:off x="6705601"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48" name="椭圆 11"/>
            <p:cNvSpPr/>
            <p:nvPr/>
          </p:nvSpPr>
          <p:spPr>
            <a:xfrm>
              <a:off x="6946670"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49" name="椭圆 12"/>
            <p:cNvSpPr/>
            <p:nvPr/>
          </p:nvSpPr>
          <p:spPr>
            <a:xfrm>
              <a:off x="7187739"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pic>
        <p:nvPicPr>
          <p:cNvPr id="2097164" name="图片 18" descr="图片包含 桌子, 游戏机, 蛋糕, 男人  描述已自动生成"/>
          <p:cNvPicPr>
            <a:picLocks noChangeAspect="1"/>
          </p:cNvPicPr>
          <p:nvPr userDrawn="1"/>
        </p:nvPicPr>
        <p:blipFill>
          <a:blip r:embed="rId2" cstate="screen"/>
          <a:stretch>
            <a:fillRect/>
          </a:stretch>
        </p:blipFill>
        <p:spPr>
          <a:xfrm>
            <a:off x="563671" y="4404871"/>
            <a:ext cx="3945699" cy="2453128"/>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5000">
        <p:fade/>
      </p:transition>
    </mc:Choice>
    <mc:Fallback>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fade">
                                      <p:cBhvr>
                                        <p:cTn id="7" dur="500"/>
                                        <p:tgtEl>
                                          <p:spTgt spid="10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4"/>
                                        </p:tgtEl>
                                        <p:attrNameLst>
                                          <p:attrName>style.visibility</p:attrName>
                                        </p:attrNameLst>
                                      </p:cBhvr>
                                      <p:to>
                                        <p:strVal val="visible"/>
                                      </p:to>
                                    </p:set>
                                    <p:animEffect transition="in" filter="fade">
                                      <p:cBhvr>
                                        <p:cTn id="11" dur="500"/>
                                        <p:tgtEl>
                                          <p:spTgt spid="10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097164"/>
                                        </p:tgtEl>
                                        <p:attrNameLst>
                                          <p:attrName>style.visibility</p:attrName>
                                        </p:attrNameLst>
                                      </p:cBhvr>
                                      <p:to>
                                        <p:strVal val="visible"/>
                                      </p:to>
                                    </p:set>
                                    <p:animEffect transition="in" filter="fade">
                                      <p:cBhvr>
                                        <p:cTn id="15" dur="500"/>
                                        <p:tgtEl>
                                          <p:spTgt spid="2097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1048665" name="流程图: 文档 34"/>
          <p:cNvSpPr/>
          <p:nvPr userDrawn="1"/>
        </p:nvSpPr>
        <p:spPr>
          <a:xfrm rot="16200000">
            <a:off x="1088575" y="-1081316"/>
            <a:ext cx="6850742" cy="9027885"/>
          </a:xfrm>
          <a:prstGeom prst="flowChartDocumen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66" name="任意多边形: 形状 31"/>
          <p:cNvSpPr/>
          <p:nvPr userDrawn="1"/>
        </p:nvSpPr>
        <p:spPr>
          <a:xfrm>
            <a:off x="0" y="-1"/>
            <a:ext cx="5536859" cy="6858000"/>
          </a:xfrm>
          <a:custGeom>
            <a:avLst/>
            <a:gdLst>
              <a:gd name="connsiteX0" fmla="*/ 0 w 5536859"/>
              <a:gd name="connsiteY0" fmla="*/ 0 h 6858000"/>
              <a:gd name="connsiteX1" fmla="*/ 3942060 w 5536859"/>
              <a:gd name="connsiteY1" fmla="*/ 0 h 6858000"/>
              <a:gd name="connsiteX2" fmla="*/ 5077590 w 5536859"/>
              <a:gd name="connsiteY2" fmla="*/ 6858000 h 6858000"/>
              <a:gd name="connsiteX3" fmla="*/ 0 w 5536859"/>
              <a:gd name="connsiteY3" fmla="*/ 6858000 h 6858000"/>
              <a:gd name="connsiteX4" fmla="*/ 0 w 553685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6859" h="6858000">
                <a:moveTo>
                  <a:pt x="0" y="0"/>
                </a:moveTo>
                <a:lnTo>
                  <a:pt x="3942060" y="0"/>
                </a:lnTo>
                <a:cubicBezTo>
                  <a:pt x="3942060" y="3429000"/>
                  <a:pt x="6571708" y="3429000"/>
                  <a:pt x="5077590" y="6858000"/>
                </a:cubicBezTo>
                <a:lnTo>
                  <a:pt x="0" y="6858000"/>
                </a:lnTo>
                <a:lnTo>
                  <a:pt x="0" y="0"/>
                </a:lnTo>
                <a:close/>
              </a:path>
            </a:pathLst>
          </a:custGeom>
          <a:solidFill>
            <a:srgbClr val="E2A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67" name="矩形 14"/>
          <p:cNvSpPr/>
          <p:nvPr userDrawn="1"/>
        </p:nvSpPr>
        <p:spPr>
          <a:xfrm>
            <a:off x="1577957" y="1725726"/>
            <a:ext cx="10614043" cy="4032850"/>
          </a:xfrm>
          <a:prstGeom prst="rect">
            <a:avLst/>
          </a:prstGeom>
          <a:solidFill>
            <a:srgbClr val="2C3998"/>
          </a:solidFill>
          <a:ln>
            <a:noFill/>
          </a:ln>
          <a:effectLst>
            <a:outerShdw blurRad="635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68" name="矩形 16"/>
          <p:cNvSpPr/>
          <p:nvPr userDrawn="1"/>
        </p:nvSpPr>
        <p:spPr>
          <a:xfrm>
            <a:off x="1577957" y="1564975"/>
            <a:ext cx="10614043" cy="4032850"/>
          </a:xfrm>
          <a:prstGeom prst="rect">
            <a:avLst/>
          </a:prstGeom>
          <a:solidFill>
            <a:schemeClr val="bg1"/>
          </a:solidFill>
          <a:ln>
            <a:noFill/>
          </a:ln>
          <a:effectLst>
            <a:outerShdw blurRad="635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nvGrpSpPr>
          <p:cNvPr id="115" name="组合 17"/>
          <p:cNvGrpSpPr/>
          <p:nvPr userDrawn="1"/>
        </p:nvGrpSpPr>
        <p:grpSpPr>
          <a:xfrm>
            <a:off x="10804068" y="589053"/>
            <a:ext cx="611974" cy="129836"/>
            <a:chOff x="6705601" y="1045030"/>
            <a:chExt cx="611974" cy="129836"/>
          </a:xfrm>
        </p:grpSpPr>
        <p:sp>
          <p:nvSpPr>
            <p:cNvPr id="1048669" name="椭圆 18"/>
            <p:cNvSpPr/>
            <p:nvPr/>
          </p:nvSpPr>
          <p:spPr>
            <a:xfrm>
              <a:off x="6705601"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70" name="椭圆 19"/>
            <p:cNvSpPr/>
            <p:nvPr/>
          </p:nvSpPr>
          <p:spPr>
            <a:xfrm>
              <a:off x="6946670"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71" name="椭圆 20"/>
            <p:cNvSpPr/>
            <p:nvPr/>
          </p:nvSpPr>
          <p:spPr>
            <a:xfrm>
              <a:off x="7187739"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sp>
        <p:nvSpPr>
          <p:cNvPr id="1048672" name="任意多边形: 形状 27"/>
          <p:cNvSpPr/>
          <p:nvPr userDrawn="1"/>
        </p:nvSpPr>
        <p:spPr>
          <a:xfrm>
            <a:off x="-1" y="2"/>
            <a:ext cx="5022834" cy="6857999"/>
          </a:xfrm>
          <a:custGeom>
            <a:avLst/>
            <a:gdLst>
              <a:gd name="connsiteX0" fmla="*/ 0 w 5022834"/>
              <a:gd name="connsiteY0" fmla="*/ 0 h 6857999"/>
              <a:gd name="connsiteX1" fmla="*/ 3428036 w 5022834"/>
              <a:gd name="connsiteY1" fmla="*/ 0 h 6857999"/>
              <a:gd name="connsiteX2" fmla="*/ 4563565 w 5022834"/>
              <a:gd name="connsiteY2" fmla="*/ 6857999 h 6857999"/>
              <a:gd name="connsiteX3" fmla="*/ 0 w 5022834"/>
              <a:gd name="connsiteY3" fmla="*/ 6857999 h 6857999"/>
              <a:gd name="connsiteX4" fmla="*/ 0 w 5022834"/>
              <a:gd name="connsiteY4" fmla="*/ 0 h 6857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2834" h="6857999">
                <a:moveTo>
                  <a:pt x="0" y="0"/>
                </a:moveTo>
                <a:lnTo>
                  <a:pt x="3428036" y="0"/>
                </a:lnTo>
                <a:cubicBezTo>
                  <a:pt x="3428036" y="3429000"/>
                  <a:pt x="6057683" y="3429000"/>
                  <a:pt x="4563565" y="6857999"/>
                </a:cubicBezTo>
                <a:lnTo>
                  <a:pt x="0" y="6857999"/>
                </a:lnTo>
                <a:lnTo>
                  <a:pt x="0"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97165" name="图片 25" descr="图片包含 桌子, 橙子, 乐高, 游戏机  描述已自动生成"/>
          <p:cNvPicPr>
            <a:picLocks noChangeAspect="1"/>
          </p:cNvPicPr>
          <p:nvPr userDrawn="1"/>
        </p:nvPicPr>
        <p:blipFill>
          <a:blip r:embed="rId2" cstate="screen"/>
          <a:stretch>
            <a:fillRect/>
          </a:stretch>
        </p:blipFill>
        <p:spPr>
          <a:xfrm>
            <a:off x="527050" y="359526"/>
            <a:ext cx="4467404" cy="5718132"/>
          </a:xfrm>
          <a:prstGeom prst="rect">
            <a:avLst/>
          </a:prstGeom>
        </p:spPr>
      </p:pic>
      <p:grpSp>
        <p:nvGrpSpPr>
          <p:cNvPr id="116" name="组合 21"/>
          <p:cNvGrpSpPr/>
          <p:nvPr userDrawn="1"/>
        </p:nvGrpSpPr>
        <p:grpSpPr>
          <a:xfrm>
            <a:off x="775958" y="6189312"/>
            <a:ext cx="611974" cy="129836"/>
            <a:chOff x="6705601" y="1045030"/>
            <a:chExt cx="611974" cy="129836"/>
          </a:xfrm>
          <a:solidFill>
            <a:schemeClr val="bg1"/>
          </a:solidFill>
        </p:grpSpPr>
        <p:sp>
          <p:nvSpPr>
            <p:cNvPr id="1048673" name="椭圆 22"/>
            <p:cNvSpPr/>
            <p:nvPr/>
          </p:nvSpPr>
          <p:spPr>
            <a:xfrm>
              <a:off x="6705601"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74" name="椭圆 23"/>
            <p:cNvSpPr/>
            <p:nvPr/>
          </p:nvSpPr>
          <p:spPr>
            <a:xfrm>
              <a:off x="6946670"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75" name="椭圆 24"/>
            <p:cNvSpPr/>
            <p:nvPr/>
          </p:nvSpPr>
          <p:spPr>
            <a:xfrm>
              <a:off x="7187739"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advClick="0" advTm="5000">
        <p:fade/>
      </p:transition>
    </mc:Choice>
    <mc:Fallback>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48665"/>
                                        </p:tgtEl>
                                        <p:attrNameLst>
                                          <p:attrName>style.visibility</p:attrName>
                                        </p:attrNameLst>
                                      </p:cBhvr>
                                      <p:to>
                                        <p:strVal val="visible"/>
                                      </p:to>
                                    </p:set>
                                    <p:animEffect transition="in" filter="fade">
                                      <p:cBhvr>
                                        <p:cTn id="7" dur="500"/>
                                        <p:tgtEl>
                                          <p:spTgt spid="104866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48666"/>
                                        </p:tgtEl>
                                        <p:attrNameLst>
                                          <p:attrName>style.visibility</p:attrName>
                                        </p:attrNameLst>
                                      </p:cBhvr>
                                      <p:to>
                                        <p:strVal val="visible"/>
                                      </p:to>
                                    </p:set>
                                    <p:animEffect transition="in" filter="fade">
                                      <p:cBhvr>
                                        <p:cTn id="11" dur="500"/>
                                        <p:tgtEl>
                                          <p:spTgt spid="104866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48667"/>
                                        </p:tgtEl>
                                        <p:attrNameLst>
                                          <p:attrName>style.visibility</p:attrName>
                                        </p:attrNameLst>
                                      </p:cBhvr>
                                      <p:to>
                                        <p:strVal val="visible"/>
                                      </p:to>
                                    </p:set>
                                    <p:animEffect transition="in" filter="fade">
                                      <p:cBhvr>
                                        <p:cTn id="15" dur="500"/>
                                        <p:tgtEl>
                                          <p:spTgt spid="104866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48668"/>
                                        </p:tgtEl>
                                        <p:attrNameLst>
                                          <p:attrName>style.visibility</p:attrName>
                                        </p:attrNameLst>
                                      </p:cBhvr>
                                      <p:to>
                                        <p:strVal val="visible"/>
                                      </p:to>
                                    </p:set>
                                    <p:animEffect transition="in" filter="fade">
                                      <p:cBhvr>
                                        <p:cTn id="19" dur="500"/>
                                        <p:tgtEl>
                                          <p:spTgt spid="1048668"/>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15"/>
                                        </p:tgtEl>
                                        <p:attrNameLst>
                                          <p:attrName>style.visibility</p:attrName>
                                        </p:attrNameLst>
                                      </p:cBhvr>
                                      <p:to>
                                        <p:strVal val="visible"/>
                                      </p:to>
                                    </p:set>
                                    <p:animEffect transition="in" filter="fade">
                                      <p:cBhvr>
                                        <p:cTn id="23" dur="500"/>
                                        <p:tgtEl>
                                          <p:spTgt spid="115"/>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048672"/>
                                        </p:tgtEl>
                                        <p:attrNameLst>
                                          <p:attrName>style.visibility</p:attrName>
                                        </p:attrNameLst>
                                      </p:cBhvr>
                                      <p:to>
                                        <p:strVal val="visible"/>
                                      </p:to>
                                    </p:set>
                                    <p:animEffect transition="in" filter="fade">
                                      <p:cBhvr>
                                        <p:cTn id="27" dur="500"/>
                                        <p:tgtEl>
                                          <p:spTgt spid="1048672"/>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097165"/>
                                        </p:tgtEl>
                                        <p:attrNameLst>
                                          <p:attrName>style.visibility</p:attrName>
                                        </p:attrNameLst>
                                      </p:cBhvr>
                                      <p:to>
                                        <p:strVal val="visible"/>
                                      </p:to>
                                    </p:set>
                                    <p:animEffect transition="in" filter="fade">
                                      <p:cBhvr>
                                        <p:cTn id="31" dur="500"/>
                                        <p:tgtEl>
                                          <p:spTgt spid="2097165"/>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16"/>
                                        </p:tgtEl>
                                        <p:attrNameLst>
                                          <p:attrName>style.visibility</p:attrName>
                                        </p:attrNameLst>
                                      </p:cBhvr>
                                      <p:to>
                                        <p:strVal val="visible"/>
                                      </p:to>
                                    </p:set>
                                    <p:animEffect transition="in" filter="fade">
                                      <p:cBhvr>
                                        <p:cTn id="35"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65" grpId="0" animBg="1"/>
      <p:bldP spid="1048666" grpId="0" animBg="1"/>
      <p:bldP spid="1048667" grpId="0" animBg="1"/>
      <p:bldP spid="1048668" grpId="0" animBg="1"/>
      <p:bldP spid="1048672"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1048576" name="矩形 55"/>
          <p:cNvSpPr/>
          <p:nvPr userDrawn="1"/>
        </p:nvSpPr>
        <p:spPr>
          <a:xfrm>
            <a:off x="728898" y="473797"/>
            <a:ext cx="10943771" cy="5733144"/>
          </a:xfrm>
          <a:prstGeom prst="rect">
            <a:avLst/>
          </a:prstGeom>
          <a:solidFill>
            <a:srgbClr val="2C3998"/>
          </a:solidFill>
          <a:ln>
            <a:noFill/>
          </a:ln>
          <a:effectLst>
            <a:outerShdw blurRad="635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577" name="流程图: 文档 54"/>
          <p:cNvSpPr/>
          <p:nvPr userDrawn="1"/>
        </p:nvSpPr>
        <p:spPr>
          <a:xfrm rot="16200000">
            <a:off x="1088575" y="-1081316"/>
            <a:ext cx="6850742" cy="9027885"/>
          </a:xfrm>
          <a:prstGeom prst="flowChartDocumen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578" name="矩形 9"/>
          <p:cNvSpPr/>
          <p:nvPr userDrawn="1"/>
        </p:nvSpPr>
        <p:spPr>
          <a:xfrm>
            <a:off x="624114" y="562428"/>
            <a:ext cx="10943771" cy="5733144"/>
          </a:xfrm>
          <a:prstGeom prst="rect">
            <a:avLst/>
          </a:prstGeom>
          <a:solidFill>
            <a:schemeClr val="bg1"/>
          </a:solidFill>
          <a:ln>
            <a:noFill/>
          </a:ln>
          <a:effectLst>
            <a:outerShdw blurRad="635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nvGrpSpPr>
          <p:cNvPr id="71" name="组合 40"/>
          <p:cNvGrpSpPr/>
          <p:nvPr userDrawn="1"/>
        </p:nvGrpSpPr>
        <p:grpSpPr>
          <a:xfrm rot="16200000">
            <a:off x="5495108" y="161108"/>
            <a:ext cx="1201783" cy="12192000"/>
            <a:chOff x="-27865" y="-117"/>
            <a:chExt cx="3282044" cy="6858118"/>
          </a:xfrm>
        </p:grpSpPr>
        <p:sp>
          <p:nvSpPr>
            <p:cNvPr id="1048579" name="任意多边形: 形状 20"/>
            <p:cNvSpPr/>
            <p:nvPr userDrawn="1"/>
          </p:nvSpPr>
          <p:spPr>
            <a:xfrm>
              <a:off x="-27865" y="-117"/>
              <a:ext cx="3282044" cy="6858117"/>
            </a:xfrm>
            <a:custGeom>
              <a:avLst/>
              <a:gdLst>
                <a:gd name="connsiteX0" fmla="*/ 0 w 3282044"/>
                <a:gd name="connsiteY0" fmla="*/ 0 h 6858117"/>
                <a:gd name="connsiteX1" fmla="*/ 1614977 w 3282044"/>
                <a:gd name="connsiteY1" fmla="*/ 0 h 6858117"/>
                <a:gd name="connsiteX2" fmla="*/ 2801963 w 3282044"/>
                <a:gd name="connsiteY2" fmla="*/ 6858117 h 6858117"/>
                <a:gd name="connsiteX3" fmla="*/ 0 w 3282044"/>
                <a:gd name="connsiteY3" fmla="*/ 6858117 h 6858117"/>
                <a:gd name="connsiteX4" fmla="*/ 0 w 3282044"/>
                <a:gd name="connsiteY4" fmla="*/ 0 h 68581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2044" h="6858117">
                  <a:moveTo>
                    <a:pt x="0" y="0"/>
                  </a:moveTo>
                  <a:lnTo>
                    <a:pt x="1614977" y="0"/>
                  </a:lnTo>
                  <a:cubicBezTo>
                    <a:pt x="1614977" y="3429059"/>
                    <a:pt x="4363788" y="3429059"/>
                    <a:pt x="2801963" y="6858117"/>
                  </a:cubicBezTo>
                  <a:lnTo>
                    <a:pt x="0" y="6858117"/>
                  </a:lnTo>
                  <a:lnTo>
                    <a:pt x="0"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dirty="0">
                <a:latin typeface="字魂59号-创粗黑" panose="00000500000000000000" pitchFamily="2" charset="-122"/>
                <a:ea typeface="字魂59号-创粗黑" panose="00000500000000000000" pitchFamily="2" charset="-122"/>
              </a:endParaRPr>
            </a:p>
          </p:txBody>
        </p:sp>
        <p:sp>
          <p:nvSpPr>
            <p:cNvPr id="1048580" name="任意多边形: 形状 14"/>
            <p:cNvSpPr/>
            <p:nvPr userDrawn="1"/>
          </p:nvSpPr>
          <p:spPr>
            <a:xfrm>
              <a:off x="-27865" y="-117"/>
              <a:ext cx="2744727" cy="6858118"/>
            </a:xfrm>
            <a:custGeom>
              <a:avLst/>
              <a:gdLst>
                <a:gd name="connsiteX0" fmla="*/ 0 w 2744727"/>
                <a:gd name="connsiteY0" fmla="*/ 0 h 6858118"/>
                <a:gd name="connsiteX1" fmla="*/ 1077661 w 2744727"/>
                <a:gd name="connsiteY1" fmla="*/ 0 h 6858118"/>
                <a:gd name="connsiteX2" fmla="*/ 2264646 w 2744727"/>
                <a:gd name="connsiteY2" fmla="*/ 6858118 h 6858118"/>
                <a:gd name="connsiteX3" fmla="*/ 0 w 2744727"/>
                <a:gd name="connsiteY3" fmla="*/ 6858118 h 6858118"/>
                <a:gd name="connsiteX4" fmla="*/ 0 w 2744727"/>
                <a:gd name="connsiteY4" fmla="*/ 0 h 6858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4727" h="6858118">
                  <a:moveTo>
                    <a:pt x="0" y="0"/>
                  </a:moveTo>
                  <a:lnTo>
                    <a:pt x="1077661" y="0"/>
                  </a:lnTo>
                  <a:cubicBezTo>
                    <a:pt x="1077661" y="3429060"/>
                    <a:pt x="3826471" y="3429060"/>
                    <a:pt x="2264646" y="6858118"/>
                  </a:cubicBezTo>
                  <a:lnTo>
                    <a:pt x="0" y="6858118"/>
                  </a:lnTo>
                  <a:lnTo>
                    <a:pt x="0" y="0"/>
                  </a:lnTo>
                  <a:close/>
                </a:path>
              </a:pathLst>
            </a:custGeom>
            <a:solidFill>
              <a:srgbClr val="E2A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grpSp>
        <p:nvGrpSpPr>
          <p:cNvPr id="72" name="组合 41"/>
          <p:cNvGrpSpPr/>
          <p:nvPr userDrawn="1"/>
        </p:nvGrpSpPr>
        <p:grpSpPr>
          <a:xfrm>
            <a:off x="10825283" y="6225645"/>
            <a:ext cx="611974" cy="129836"/>
            <a:chOff x="6705601" y="1045030"/>
            <a:chExt cx="611974" cy="129836"/>
          </a:xfrm>
        </p:grpSpPr>
        <p:sp>
          <p:nvSpPr>
            <p:cNvPr id="1048581" name="椭圆 42"/>
            <p:cNvSpPr/>
            <p:nvPr/>
          </p:nvSpPr>
          <p:spPr>
            <a:xfrm>
              <a:off x="6705601"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582" name="椭圆 43"/>
            <p:cNvSpPr/>
            <p:nvPr/>
          </p:nvSpPr>
          <p:spPr>
            <a:xfrm>
              <a:off x="6946670"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583" name="椭圆 44"/>
            <p:cNvSpPr/>
            <p:nvPr/>
          </p:nvSpPr>
          <p:spPr>
            <a:xfrm>
              <a:off x="7187739"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grpSp>
        <p:nvGrpSpPr>
          <p:cNvPr id="73" name="组合 46"/>
          <p:cNvGrpSpPr/>
          <p:nvPr userDrawn="1"/>
        </p:nvGrpSpPr>
        <p:grpSpPr>
          <a:xfrm rot="5400000">
            <a:off x="43372" y="1913890"/>
            <a:ext cx="611974" cy="129836"/>
            <a:chOff x="6705601" y="1045030"/>
            <a:chExt cx="611974" cy="129836"/>
          </a:xfrm>
        </p:grpSpPr>
        <p:sp>
          <p:nvSpPr>
            <p:cNvPr id="1048584" name="椭圆 47"/>
            <p:cNvSpPr/>
            <p:nvPr/>
          </p:nvSpPr>
          <p:spPr>
            <a:xfrm>
              <a:off x="6705601"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585" name="椭圆 48"/>
            <p:cNvSpPr/>
            <p:nvPr/>
          </p:nvSpPr>
          <p:spPr>
            <a:xfrm>
              <a:off x="6946670"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586" name="椭圆 49"/>
            <p:cNvSpPr/>
            <p:nvPr/>
          </p:nvSpPr>
          <p:spPr>
            <a:xfrm>
              <a:off x="7187739"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grpSp>
        <p:nvGrpSpPr>
          <p:cNvPr id="74" name="组合 52"/>
          <p:cNvGrpSpPr/>
          <p:nvPr userDrawn="1"/>
        </p:nvGrpSpPr>
        <p:grpSpPr>
          <a:xfrm>
            <a:off x="334276" y="769171"/>
            <a:ext cx="845866" cy="728349"/>
            <a:chOff x="466567" y="822960"/>
            <a:chExt cx="622926" cy="536382"/>
          </a:xfrm>
        </p:grpSpPr>
        <p:sp>
          <p:nvSpPr>
            <p:cNvPr id="1048587" name="直角三角形 51"/>
            <p:cNvSpPr/>
            <p:nvPr userDrawn="1"/>
          </p:nvSpPr>
          <p:spPr>
            <a:xfrm flipH="1" flipV="1">
              <a:off x="466567" y="1148806"/>
              <a:ext cx="210536" cy="210536"/>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588" name="箭头: 五边形 50"/>
            <p:cNvSpPr/>
            <p:nvPr userDrawn="1"/>
          </p:nvSpPr>
          <p:spPr>
            <a:xfrm>
              <a:off x="466567" y="822960"/>
              <a:ext cx="622926" cy="339634"/>
            </a:xfrm>
            <a:prstGeom prst="homePlate">
              <a:avLst/>
            </a:prstGeom>
            <a:solidFill>
              <a:srgbClr val="2C3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sp>
        <p:nvSpPr>
          <p:cNvPr id="1048589" name="箭头: 五边形 53"/>
          <p:cNvSpPr/>
          <p:nvPr userDrawn="1"/>
        </p:nvSpPr>
        <p:spPr>
          <a:xfrm flipH="1">
            <a:off x="11116948" y="5350446"/>
            <a:ext cx="450936" cy="245861"/>
          </a:xfrm>
          <a:prstGeom prst="homePlate">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5000">
        <p:fade/>
      </p:transition>
    </mc:Choice>
    <mc:Fallback>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48578"/>
                                        </p:tgtEl>
                                        <p:attrNameLst>
                                          <p:attrName>style.visibility</p:attrName>
                                        </p:attrNameLst>
                                      </p:cBhvr>
                                      <p:to>
                                        <p:strVal val="visible"/>
                                      </p:to>
                                    </p:set>
                                    <p:animEffect transition="in" filter="fade">
                                      <p:cBhvr>
                                        <p:cTn id="7" dur="500"/>
                                        <p:tgtEl>
                                          <p:spTgt spid="104857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2"/>
                                        </p:tgtEl>
                                        <p:attrNameLst>
                                          <p:attrName>style.visibility</p:attrName>
                                        </p:attrNameLst>
                                      </p:cBhvr>
                                      <p:to>
                                        <p:strVal val="visible"/>
                                      </p:to>
                                    </p:set>
                                    <p:animEffect transition="in" filter="fade">
                                      <p:cBhvr>
                                        <p:cTn id="11" dur="500"/>
                                        <p:tgtEl>
                                          <p:spTgt spid="7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3"/>
                                        </p:tgtEl>
                                        <p:attrNameLst>
                                          <p:attrName>style.visibility</p:attrName>
                                        </p:attrNameLst>
                                      </p:cBhvr>
                                      <p:to>
                                        <p:strVal val="visible"/>
                                      </p:to>
                                    </p:set>
                                    <p:animEffect transition="in" filter="fade">
                                      <p:cBhvr>
                                        <p:cTn id="15" dur="500"/>
                                        <p:tgtEl>
                                          <p:spTgt spid="7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48577"/>
                                        </p:tgtEl>
                                        <p:attrNameLst>
                                          <p:attrName>style.visibility</p:attrName>
                                        </p:attrNameLst>
                                      </p:cBhvr>
                                      <p:to>
                                        <p:strVal val="visible"/>
                                      </p:to>
                                    </p:set>
                                    <p:animEffect transition="in" filter="fade">
                                      <p:cBhvr>
                                        <p:cTn id="19" dur="500"/>
                                        <p:tgtEl>
                                          <p:spTgt spid="104857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048576"/>
                                        </p:tgtEl>
                                        <p:attrNameLst>
                                          <p:attrName>style.visibility</p:attrName>
                                        </p:attrNameLst>
                                      </p:cBhvr>
                                      <p:to>
                                        <p:strVal val="visible"/>
                                      </p:to>
                                    </p:set>
                                    <p:animEffect transition="in" filter="fade">
                                      <p:cBhvr>
                                        <p:cTn id="23" dur="500"/>
                                        <p:tgtEl>
                                          <p:spTgt spid="10485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76" grpId="0" animBg="1"/>
      <p:bldP spid="1048577" grpId="0" animBg="1"/>
      <p:bldP spid="1048578"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1049003" name="流程图: 文档 18"/>
          <p:cNvSpPr/>
          <p:nvPr userDrawn="1"/>
        </p:nvSpPr>
        <p:spPr>
          <a:xfrm rot="16200000">
            <a:off x="1088575" y="-1081316"/>
            <a:ext cx="6850742" cy="9027885"/>
          </a:xfrm>
          <a:prstGeom prst="flowChartDocumen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9004" name="矩形 19"/>
          <p:cNvSpPr/>
          <p:nvPr userDrawn="1"/>
        </p:nvSpPr>
        <p:spPr>
          <a:xfrm>
            <a:off x="595086" y="562428"/>
            <a:ext cx="10943771" cy="5733144"/>
          </a:xfrm>
          <a:prstGeom prst="rect">
            <a:avLst/>
          </a:prstGeom>
          <a:solidFill>
            <a:srgbClr val="E2AC00"/>
          </a:solidFill>
          <a:ln>
            <a:noFill/>
          </a:ln>
          <a:effectLst>
            <a:outerShdw blurRad="635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9005" name="流程图: 文档 20"/>
          <p:cNvSpPr/>
          <p:nvPr userDrawn="1"/>
        </p:nvSpPr>
        <p:spPr>
          <a:xfrm rot="16200000">
            <a:off x="1486703" y="-331215"/>
            <a:ext cx="5733143" cy="7520427"/>
          </a:xfrm>
          <a:prstGeom prst="flowChartDocumen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9006" name="任意多边形: 形状 21"/>
          <p:cNvSpPr/>
          <p:nvPr userDrawn="1"/>
        </p:nvSpPr>
        <p:spPr>
          <a:xfrm rot="16200000">
            <a:off x="1214187" y="-58698"/>
            <a:ext cx="5733143" cy="6975396"/>
          </a:xfrm>
          <a:custGeom>
            <a:avLst/>
            <a:gdLst>
              <a:gd name="connsiteX0" fmla="*/ 5733143 w 5733143"/>
              <a:gd name="connsiteY0" fmla="*/ 0 h 6975396"/>
              <a:gd name="connsiteX1" fmla="*/ 5733143 w 5733143"/>
              <a:gd name="connsiteY1" fmla="*/ 5581787 h 6975396"/>
              <a:gd name="connsiteX2" fmla="*/ 0 w 5733143"/>
              <a:gd name="connsiteY2" fmla="*/ 6574065 h 6975396"/>
              <a:gd name="connsiteX3" fmla="*/ 0 w 5733143"/>
              <a:gd name="connsiteY3" fmla="*/ 0 h 6975396"/>
              <a:gd name="connsiteX4" fmla="*/ 5733143 w 5733143"/>
              <a:gd name="connsiteY4" fmla="*/ 0 h 6975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33143" h="6975396">
                <a:moveTo>
                  <a:pt x="5733143" y="0"/>
                </a:moveTo>
                <a:lnTo>
                  <a:pt x="5733143" y="5581787"/>
                </a:lnTo>
                <a:cubicBezTo>
                  <a:pt x="2866571" y="5581787"/>
                  <a:pt x="2866571" y="7879695"/>
                  <a:pt x="0" y="6574065"/>
                </a:cubicBezTo>
                <a:lnTo>
                  <a:pt x="0" y="0"/>
                </a:lnTo>
                <a:lnTo>
                  <a:pt x="573314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nvGrpSpPr>
          <p:cNvPr id="292" name="组合 23"/>
          <p:cNvGrpSpPr/>
          <p:nvPr userDrawn="1"/>
        </p:nvGrpSpPr>
        <p:grpSpPr>
          <a:xfrm>
            <a:off x="10483516" y="852525"/>
            <a:ext cx="611974" cy="129836"/>
            <a:chOff x="6705601" y="1045030"/>
            <a:chExt cx="611974" cy="129836"/>
          </a:xfrm>
        </p:grpSpPr>
        <p:sp>
          <p:nvSpPr>
            <p:cNvPr id="1049007" name="椭圆 24"/>
            <p:cNvSpPr/>
            <p:nvPr/>
          </p:nvSpPr>
          <p:spPr>
            <a:xfrm>
              <a:off x="6705601"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9008" name="椭圆 25"/>
            <p:cNvSpPr/>
            <p:nvPr/>
          </p:nvSpPr>
          <p:spPr>
            <a:xfrm>
              <a:off x="6946670"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9009" name="椭圆 26"/>
            <p:cNvSpPr/>
            <p:nvPr/>
          </p:nvSpPr>
          <p:spPr>
            <a:xfrm>
              <a:off x="7187739"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grpSp>
        <p:nvGrpSpPr>
          <p:cNvPr id="293" name="组合 27"/>
          <p:cNvGrpSpPr/>
          <p:nvPr userDrawn="1"/>
        </p:nvGrpSpPr>
        <p:grpSpPr>
          <a:xfrm>
            <a:off x="1230320" y="5925841"/>
            <a:ext cx="611974" cy="129836"/>
            <a:chOff x="6705601" y="1045030"/>
            <a:chExt cx="611974" cy="129836"/>
          </a:xfrm>
          <a:solidFill>
            <a:srgbClr val="2C3998"/>
          </a:solidFill>
        </p:grpSpPr>
        <p:sp>
          <p:nvSpPr>
            <p:cNvPr id="1049010" name="椭圆 28"/>
            <p:cNvSpPr/>
            <p:nvPr/>
          </p:nvSpPr>
          <p:spPr>
            <a:xfrm>
              <a:off x="6705601"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9011" name="椭圆 29"/>
            <p:cNvSpPr/>
            <p:nvPr/>
          </p:nvSpPr>
          <p:spPr>
            <a:xfrm>
              <a:off x="6946670"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9012" name="椭圆 30"/>
            <p:cNvSpPr/>
            <p:nvPr/>
          </p:nvSpPr>
          <p:spPr>
            <a:xfrm>
              <a:off x="7187739"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pic>
        <p:nvPicPr>
          <p:cNvPr id="2097200" name="图片 31" descr="图片包含 游戏机  描述已自动生成"/>
          <p:cNvPicPr>
            <a:picLocks noChangeAspect="1"/>
          </p:cNvPicPr>
          <p:nvPr userDrawn="1"/>
        </p:nvPicPr>
        <p:blipFill rotWithShape="1">
          <a:blip r:embed="rId2" cstate="screen"/>
          <a:srcRect/>
          <a:stretch>
            <a:fillRect/>
          </a:stretch>
        </p:blipFill>
        <p:spPr>
          <a:xfrm>
            <a:off x="5553565" y="1383631"/>
            <a:ext cx="6508599" cy="5474367"/>
          </a:xfrm>
          <a:prstGeom prst="rect">
            <a:avLst/>
          </a:prstGeom>
        </p:spPr>
      </p:pic>
      <p:sp>
        <p:nvSpPr>
          <p:cNvPr id="1049013" name="不完整圆 14"/>
          <p:cNvSpPr/>
          <p:nvPr userDrawn="1"/>
        </p:nvSpPr>
        <p:spPr>
          <a:xfrm>
            <a:off x="-374021" y="-404654"/>
            <a:ext cx="1934162" cy="1934162"/>
          </a:xfrm>
          <a:prstGeom prst="pie">
            <a:avLst>
              <a:gd name="adj1" fmla="val 0"/>
              <a:gd name="adj2" fmla="val 5402442"/>
            </a:avLst>
          </a:prstGeom>
          <a:solidFill>
            <a:srgbClr val="2C3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5000">
        <p:fade/>
      </p:transition>
    </mc:Choice>
    <mc:Fallback>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49003"/>
                                        </p:tgtEl>
                                        <p:attrNameLst>
                                          <p:attrName>style.visibility</p:attrName>
                                        </p:attrNameLst>
                                      </p:cBhvr>
                                      <p:to>
                                        <p:strVal val="visible"/>
                                      </p:to>
                                    </p:set>
                                    <p:animEffect transition="in" filter="fade">
                                      <p:cBhvr>
                                        <p:cTn id="7" dur="500"/>
                                        <p:tgtEl>
                                          <p:spTgt spid="104900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49004"/>
                                        </p:tgtEl>
                                        <p:attrNameLst>
                                          <p:attrName>style.visibility</p:attrName>
                                        </p:attrNameLst>
                                      </p:cBhvr>
                                      <p:to>
                                        <p:strVal val="visible"/>
                                      </p:to>
                                    </p:set>
                                    <p:animEffect transition="in" filter="fade">
                                      <p:cBhvr>
                                        <p:cTn id="11" dur="500"/>
                                        <p:tgtEl>
                                          <p:spTgt spid="104900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49005"/>
                                        </p:tgtEl>
                                        <p:attrNameLst>
                                          <p:attrName>style.visibility</p:attrName>
                                        </p:attrNameLst>
                                      </p:cBhvr>
                                      <p:to>
                                        <p:strVal val="visible"/>
                                      </p:to>
                                    </p:set>
                                    <p:animEffect transition="in" filter="fade">
                                      <p:cBhvr>
                                        <p:cTn id="15" dur="500"/>
                                        <p:tgtEl>
                                          <p:spTgt spid="104900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49006"/>
                                        </p:tgtEl>
                                        <p:attrNameLst>
                                          <p:attrName>style.visibility</p:attrName>
                                        </p:attrNameLst>
                                      </p:cBhvr>
                                      <p:to>
                                        <p:strVal val="visible"/>
                                      </p:to>
                                    </p:set>
                                    <p:animEffect transition="in" filter="fade">
                                      <p:cBhvr>
                                        <p:cTn id="19" dur="500"/>
                                        <p:tgtEl>
                                          <p:spTgt spid="1049006"/>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92"/>
                                        </p:tgtEl>
                                        <p:attrNameLst>
                                          <p:attrName>style.visibility</p:attrName>
                                        </p:attrNameLst>
                                      </p:cBhvr>
                                      <p:to>
                                        <p:strVal val="visible"/>
                                      </p:to>
                                    </p:set>
                                    <p:animEffect transition="in" filter="fade">
                                      <p:cBhvr>
                                        <p:cTn id="23" dur="500"/>
                                        <p:tgtEl>
                                          <p:spTgt spid="292"/>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93"/>
                                        </p:tgtEl>
                                        <p:attrNameLst>
                                          <p:attrName>style.visibility</p:attrName>
                                        </p:attrNameLst>
                                      </p:cBhvr>
                                      <p:to>
                                        <p:strVal val="visible"/>
                                      </p:to>
                                    </p:set>
                                    <p:animEffect transition="in" filter="fade">
                                      <p:cBhvr>
                                        <p:cTn id="27" dur="500"/>
                                        <p:tgtEl>
                                          <p:spTgt spid="293"/>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097200"/>
                                        </p:tgtEl>
                                        <p:attrNameLst>
                                          <p:attrName>style.visibility</p:attrName>
                                        </p:attrNameLst>
                                      </p:cBhvr>
                                      <p:to>
                                        <p:strVal val="visible"/>
                                      </p:to>
                                    </p:set>
                                    <p:animEffect transition="in" filter="fade">
                                      <p:cBhvr>
                                        <p:cTn id="31" dur="500"/>
                                        <p:tgtEl>
                                          <p:spTgt spid="2097200"/>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049013"/>
                                        </p:tgtEl>
                                        <p:attrNameLst>
                                          <p:attrName>style.visibility</p:attrName>
                                        </p:attrNameLst>
                                      </p:cBhvr>
                                      <p:to>
                                        <p:strVal val="visible"/>
                                      </p:to>
                                    </p:set>
                                    <p:animEffect transition="in" filter="fade">
                                      <p:cBhvr>
                                        <p:cTn id="35" dur="500"/>
                                        <p:tgtEl>
                                          <p:spTgt spid="10490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03" grpId="0" animBg="1"/>
      <p:bldP spid="1049004" grpId="0" animBg="1"/>
      <p:bldP spid="1049005" grpId="0" animBg="1"/>
      <p:bldP spid="1049006" grpId="0" animBg="1"/>
      <p:bldP spid="1049013"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9022" name="流程图: 文档 4"/>
          <p:cNvSpPr/>
          <p:nvPr userDrawn="1"/>
        </p:nvSpPr>
        <p:spPr>
          <a:xfrm rot="16200000">
            <a:off x="1088575" y="-1081316"/>
            <a:ext cx="6850742" cy="9027885"/>
          </a:xfrm>
          <a:prstGeom prst="flowChartDocumen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nvGrpSpPr>
          <p:cNvPr id="299" name="组合 13"/>
          <p:cNvGrpSpPr/>
          <p:nvPr userDrawn="1"/>
        </p:nvGrpSpPr>
        <p:grpSpPr>
          <a:xfrm>
            <a:off x="656539" y="478508"/>
            <a:ext cx="10878921" cy="5900983"/>
            <a:chOff x="613611" y="467514"/>
            <a:chExt cx="10878921" cy="5900983"/>
          </a:xfrm>
        </p:grpSpPr>
        <p:grpSp>
          <p:nvGrpSpPr>
            <p:cNvPr id="300" name="组合 5"/>
            <p:cNvGrpSpPr/>
            <p:nvPr userDrawn="1"/>
          </p:nvGrpSpPr>
          <p:grpSpPr>
            <a:xfrm>
              <a:off x="10880558" y="467514"/>
              <a:ext cx="611974" cy="129836"/>
              <a:chOff x="6705601" y="1045030"/>
              <a:chExt cx="611974" cy="129836"/>
            </a:xfrm>
          </p:grpSpPr>
          <p:sp>
            <p:nvSpPr>
              <p:cNvPr id="1049023" name="椭圆 6"/>
              <p:cNvSpPr/>
              <p:nvPr/>
            </p:nvSpPr>
            <p:spPr>
              <a:xfrm>
                <a:off x="6705601"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9024" name="椭圆 7"/>
              <p:cNvSpPr/>
              <p:nvPr/>
            </p:nvSpPr>
            <p:spPr>
              <a:xfrm>
                <a:off x="6946670"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9025" name="椭圆 8"/>
              <p:cNvSpPr/>
              <p:nvPr/>
            </p:nvSpPr>
            <p:spPr>
              <a:xfrm>
                <a:off x="7187739"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grpSp>
          <p:nvGrpSpPr>
            <p:cNvPr id="301" name="组合 9"/>
            <p:cNvGrpSpPr/>
            <p:nvPr userDrawn="1"/>
          </p:nvGrpSpPr>
          <p:grpSpPr>
            <a:xfrm>
              <a:off x="613611" y="6238661"/>
              <a:ext cx="611974" cy="129836"/>
              <a:chOff x="6705601" y="1045030"/>
              <a:chExt cx="611974" cy="129836"/>
            </a:xfrm>
          </p:grpSpPr>
          <p:sp>
            <p:nvSpPr>
              <p:cNvPr id="1049026" name="椭圆 10"/>
              <p:cNvSpPr/>
              <p:nvPr/>
            </p:nvSpPr>
            <p:spPr>
              <a:xfrm>
                <a:off x="6705601"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9027" name="椭圆 11"/>
              <p:cNvSpPr/>
              <p:nvPr/>
            </p:nvSpPr>
            <p:spPr>
              <a:xfrm>
                <a:off x="6946670"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9028" name="椭圆 12"/>
              <p:cNvSpPr/>
              <p:nvPr/>
            </p:nvSpPr>
            <p:spPr>
              <a:xfrm>
                <a:off x="7187739"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grpSp>
    </p:spTree>
  </p:cSld>
  <p:clrMapOvr>
    <a:masterClrMapping/>
  </p:clrMapOvr>
  <mc:AlternateContent xmlns:mc="http://schemas.openxmlformats.org/markup-compatibility/2006">
    <mc:Choice xmlns:p14="http://schemas.microsoft.com/office/powerpoint/2010/main" Requires="p14">
      <p:transition spd="med" p14:dur="700" advClick="0" advTm="5000">
        <p:fade/>
      </p:transition>
    </mc:Choice>
    <mc:Fallback>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49022"/>
                                        </p:tgtEl>
                                        <p:attrNameLst>
                                          <p:attrName>style.visibility</p:attrName>
                                        </p:attrNameLst>
                                      </p:cBhvr>
                                      <p:to>
                                        <p:strVal val="visible"/>
                                      </p:to>
                                    </p:set>
                                    <p:animEffect transition="in" filter="fade">
                                      <p:cBhvr>
                                        <p:cTn id="7" dur="500"/>
                                        <p:tgtEl>
                                          <p:spTgt spid="10490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22"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20D565C-2BD2-491B-9B8E-094C9854106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5F6C975-A2BC-4A2C-A07B-882DD9D4E57D}"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320D565C-2BD2-491B-9B8E-094C9854106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5F6C975-A2BC-4A2C-A07B-882DD9D4E57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320D565C-2BD2-491B-9B8E-094C9854106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5F6C975-A2BC-4A2C-A07B-882DD9D4E57D}"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320D565C-2BD2-491B-9B8E-094C9854106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5F6C975-A2BC-4A2C-A07B-882DD9D4E57D}"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20D565C-2BD2-491B-9B8E-094C9854106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5F6C975-A2BC-4A2C-A07B-882DD9D4E57D}"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0D565C-2BD2-491B-9B8E-094C9854106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5F6C975-A2BC-4A2C-A07B-882DD9D4E57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20D565C-2BD2-491B-9B8E-094C9854106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5F6C975-A2BC-4A2C-A07B-882DD9D4E57D}"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20D565C-2BD2-491B-9B8E-094C9854106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5F6C975-A2BC-4A2C-A07B-882DD9D4E57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0D565C-2BD2-491B-9B8E-094C9854106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F6C975-A2BC-4A2C-A07B-882DD9D4E57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mc:AlternateContent xmlns:mc="http://schemas.openxmlformats.org/markup-compatibility/2006">
    <mc:Choice xmlns:p14="http://schemas.microsoft.com/office/powerpoint/2010/main" Requires="p14">
      <p:transition spd="med" p14:dur="700" advClick="0" advTm="5000">
        <p:fade/>
      </p:transition>
    </mc:Choice>
    <mc:Fallback>
      <p:transition spd="med" advClick="0" advTm="5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6.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6.xml"/><Relationship Id="rId1" Type="http://schemas.openxmlformats.org/officeDocument/2006/relationships/tags" Target="../tags/tag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6.xml"/><Relationship Id="rId1" Type="http://schemas.openxmlformats.org/officeDocument/2006/relationships/tags" Target="../tags/tag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6.xml"/><Relationship Id="rId1" Type="http://schemas.openxmlformats.org/officeDocument/2006/relationships/tags" Target="../tags/tag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6.xml"/><Relationship Id="rId1" Type="http://schemas.openxmlformats.org/officeDocument/2006/relationships/tags" Target="../tags/tag8.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6.xml"/><Relationship Id="rId1" Type="http://schemas.openxmlformats.org/officeDocument/2006/relationships/tags" Target="../tags/tag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6.xml"/><Relationship Id="rId2" Type="http://schemas.openxmlformats.org/officeDocument/2006/relationships/image" Target="../media/image8.png"/><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6.xml"/><Relationship Id="rId1" Type="http://schemas.openxmlformats.org/officeDocument/2006/relationships/tags" Target="../tags/tag10.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vmlDrawing" Target="../drawings/vmlDrawing1.vml"/><Relationship Id="rId3" Type="http://schemas.openxmlformats.org/officeDocument/2006/relationships/slideLayout" Target="../slideLayouts/slideLayout16.xml"/><Relationship Id="rId2" Type="http://schemas.openxmlformats.org/officeDocument/2006/relationships/image" Target="../media/image9.wmf"/><Relationship Id="rId1"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6.xml"/><Relationship Id="rId2" Type="http://schemas.openxmlformats.org/officeDocument/2006/relationships/tags" Target="../tags/tag12.xml"/><Relationship Id="rId1" Type="http://schemas.openxmlformats.org/officeDocument/2006/relationships/tags" Target="../tags/tag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6.xml"/><Relationship Id="rId1" Type="http://schemas.openxmlformats.org/officeDocument/2006/relationships/image" Target="../media/image1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6.xml"/><Relationship Id="rId2" Type="http://schemas.openxmlformats.org/officeDocument/2006/relationships/image" Target="../media/image12.png"/><Relationship Id="rId1" Type="http://schemas.openxmlformats.org/officeDocument/2006/relationships/image" Target="../media/image1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6.xml"/><Relationship Id="rId1" Type="http://schemas.openxmlformats.org/officeDocument/2006/relationships/tags" Target="../tags/tag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6.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6.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6.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6.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6.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5" name="文本框 3"/>
          <p:cNvSpPr txBox="1"/>
          <p:nvPr/>
        </p:nvSpPr>
        <p:spPr>
          <a:xfrm>
            <a:off x="1223971" y="1680508"/>
            <a:ext cx="8017011" cy="19380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6000" b="0" i="0" u="none" strike="noStrike" kern="1200" cap="none" spc="600" normalizeH="0" baseline="0" noProof="0" dirty="0">
                <a:ln>
                  <a:noFill/>
                </a:ln>
                <a:solidFill>
                  <a:srgbClr val="2C3998"/>
                </a:solidFill>
                <a:effectLst/>
                <a:uLnTx/>
                <a:uFillTx/>
                <a:latin typeface="微软雅黑" panose="020B0503020204020204" pitchFamily="34" charset="-122"/>
                <a:ea typeface="微软雅黑" panose="020B0503020204020204" pitchFamily="34" charset="-122"/>
              </a:rPr>
              <a:t>G14</a:t>
            </a:r>
            <a:endParaRPr kumimoji="0" lang="en-US" altLang="zh-CN" sz="6000" b="0" i="0" u="none" strike="noStrike" kern="1200" cap="none" spc="600" normalizeH="0" baseline="0" noProof="0" dirty="0">
              <a:ln>
                <a:noFill/>
              </a:ln>
              <a:solidFill>
                <a:srgbClr val="2C3998"/>
              </a:solidFill>
              <a:effectLst/>
              <a:uLnTx/>
              <a:uFillTx/>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6000" b="1" i="0" u="none" strike="noStrike" kern="1200" cap="none" spc="600" normalizeH="0" baseline="0" noProof="0" dirty="0">
                <a:ln>
                  <a:noFill/>
                </a:ln>
                <a:solidFill>
                  <a:srgbClr val="2C3998"/>
                </a:solidFill>
                <a:effectLst/>
                <a:uLnTx/>
                <a:uFillTx/>
                <a:latin typeface="微软雅黑" panose="020B0503020204020204" pitchFamily="34" charset="-122"/>
                <a:ea typeface="微软雅黑" panose="020B0503020204020204" pitchFamily="34" charset="-122"/>
              </a:rPr>
              <a:t>软件需求变更评审</a:t>
            </a:r>
            <a:endParaRPr kumimoji="0" lang="zh-CN" altLang="en-US" sz="6000" b="1" i="0" u="none" strike="noStrike" kern="1200" cap="none" spc="600" normalizeH="0" baseline="0" noProof="0" dirty="0">
              <a:ln>
                <a:noFill/>
              </a:ln>
              <a:solidFill>
                <a:srgbClr val="2C3998"/>
              </a:solidFill>
              <a:effectLst/>
              <a:uLnTx/>
              <a:uFillTx/>
              <a:latin typeface="微软雅黑" panose="020B0503020204020204" pitchFamily="34" charset="-122"/>
              <a:ea typeface="微软雅黑" panose="020B0503020204020204" pitchFamily="34" charset="-122"/>
            </a:endParaRPr>
          </a:p>
        </p:txBody>
      </p:sp>
      <p:sp>
        <p:nvSpPr>
          <p:cNvPr id="1048636" name="矩形 5"/>
          <p:cNvSpPr/>
          <p:nvPr/>
        </p:nvSpPr>
        <p:spPr>
          <a:xfrm>
            <a:off x="1223971" y="3861479"/>
            <a:ext cx="4477039" cy="961289"/>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rPr>
              <a:t>组长</a:t>
            </a:r>
            <a:r>
              <a:rPr kumimoji="0" lang="en-US" altLang="zh-CN" sz="20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rPr>
              <a:t>: </a:t>
            </a:r>
            <a:r>
              <a:rPr kumimoji="0" lang="zh-CN" altLang="en-US" sz="20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rPr>
              <a:t>刘书宇</a:t>
            </a:r>
            <a:endParaRPr kumimoji="0" lang="en-US" altLang="zh-CN" sz="20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rPr>
              <a:t>组员</a:t>
            </a:r>
            <a:r>
              <a:rPr kumimoji="0" lang="en-US" altLang="zh-CN" sz="20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rPr>
              <a:t>: </a:t>
            </a:r>
            <a:r>
              <a:rPr kumimoji="0" lang="zh-CN" altLang="en-US" sz="20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rPr>
              <a:t>梁泽生 彭昕怡 张安硕 谢子文</a:t>
            </a:r>
            <a:endParaRPr kumimoji="0" lang="zh-CN" altLang="zh-CN" sz="20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endParaRPr>
          </a:p>
        </p:txBody>
      </p:sp>
      <p:grpSp>
        <p:nvGrpSpPr>
          <p:cNvPr id="98" name="组合 6"/>
          <p:cNvGrpSpPr/>
          <p:nvPr/>
        </p:nvGrpSpPr>
        <p:grpSpPr>
          <a:xfrm>
            <a:off x="1325570" y="5064747"/>
            <a:ext cx="4201470" cy="353469"/>
            <a:chOff x="3477718" y="4586989"/>
            <a:chExt cx="4989023" cy="419725"/>
          </a:xfrm>
        </p:grpSpPr>
        <p:sp>
          <p:nvSpPr>
            <p:cNvPr id="1048637" name="矩形: 圆角 7"/>
            <p:cNvSpPr/>
            <p:nvPr/>
          </p:nvSpPr>
          <p:spPr>
            <a:xfrm>
              <a:off x="3477718" y="4586989"/>
              <a:ext cx="1753849" cy="419725"/>
            </a:xfrm>
            <a:prstGeom prst="roundRect">
              <a:avLst>
                <a:gd name="adj" fmla="val 50000"/>
              </a:avLst>
            </a:prstGeom>
            <a:noFill/>
            <a:ln w="25400">
              <a:solidFill>
                <a:srgbClr val="2C39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300" normalizeH="0" baseline="0" noProof="0" dirty="0">
                  <a:ln>
                    <a:noFill/>
                  </a:ln>
                  <a:solidFill>
                    <a:srgbClr val="2C3998"/>
                  </a:solidFill>
                  <a:effectLst/>
                  <a:uLnTx/>
                  <a:uFillTx/>
                  <a:latin typeface="微软雅黑" panose="020B0503020204020204" pitchFamily="34" charset="-122"/>
                  <a:ea typeface="微软雅黑" panose="020B0503020204020204" pitchFamily="34" charset="-122"/>
                </a:rPr>
                <a:t>G14</a:t>
              </a:r>
              <a:endParaRPr kumimoji="0" lang="en-US" altLang="zh-CN" sz="1800" b="0" i="0" u="none" strike="noStrike" kern="1200" cap="none" spc="300" normalizeH="0" baseline="0" noProof="0" dirty="0">
                <a:ln>
                  <a:noFill/>
                </a:ln>
                <a:solidFill>
                  <a:srgbClr val="2C3998"/>
                </a:solidFill>
                <a:effectLst/>
                <a:uLnTx/>
                <a:uFillTx/>
                <a:latin typeface="微软雅黑" panose="020B0503020204020204" pitchFamily="34" charset="-122"/>
                <a:ea typeface="微软雅黑" panose="020B0503020204020204" pitchFamily="34" charset="-122"/>
              </a:endParaRPr>
            </a:p>
          </p:txBody>
        </p:sp>
        <p:sp>
          <p:nvSpPr>
            <p:cNvPr id="1048638" name="矩形: 圆角 8"/>
            <p:cNvSpPr/>
            <p:nvPr/>
          </p:nvSpPr>
          <p:spPr>
            <a:xfrm>
              <a:off x="5436662" y="4586989"/>
              <a:ext cx="3030079" cy="419725"/>
            </a:xfrm>
            <a:prstGeom prst="roundRect">
              <a:avLst>
                <a:gd name="adj" fmla="val 50000"/>
              </a:avLst>
            </a:prstGeom>
            <a:noFill/>
            <a:ln w="25400">
              <a:solidFill>
                <a:srgbClr val="2C39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300" normalizeH="0" baseline="0" noProof="0" dirty="0">
                  <a:ln>
                    <a:noFill/>
                  </a:ln>
                  <a:solidFill>
                    <a:srgbClr val="2C3998"/>
                  </a:solidFill>
                  <a:effectLst/>
                  <a:uLnTx/>
                  <a:uFillTx/>
                  <a:latin typeface="微软雅黑" panose="020B0503020204020204" pitchFamily="34" charset="-122"/>
                  <a:ea typeface="微软雅黑" panose="020B0503020204020204" pitchFamily="34" charset="-122"/>
                </a:rPr>
                <a:t>2021</a:t>
              </a:r>
              <a:r>
                <a:rPr kumimoji="0" lang="zh-CN" altLang="en-US" sz="1800" b="0" i="0" u="none" strike="noStrike" kern="1200" cap="none" spc="300" normalizeH="0" baseline="0" noProof="0" dirty="0">
                  <a:ln>
                    <a:noFill/>
                  </a:ln>
                  <a:solidFill>
                    <a:srgbClr val="2C3998"/>
                  </a:solidFill>
                  <a:effectLst/>
                  <a:uLnTx/>
                  <a:uFillTx/>
                  <a:latin typeface="微软雅黑" panose="020B0503020204020204" pitchFamily="34" charset="-122"/>
                  <a:ea typeface="微软雅黑" panose="020B0503020204020204" pitchFamily="34" charset="-122"/>
                </a:rPr>
                <a:t>年</a:t>
              </a:r>
              <a:r>
                <a:rPr kumimoji="0" lang="en-US" altLang="zh-CN" sz="1800" b="0" i="0" u="none" strike="noStrike" kern="1200" cap="none" spc="300" normalizeH="0" baseline="0" noProof="0" dirty="0">
                  <a:ln>
                    <a:noFill/>
                  </a:ln>
                  <a:solidFill>
                    <a:srgbClr val="2C3998"/>
                  </a:solidFill>
                  <a:effectLst/>
                  <a:uLnTx/>
                  <a:uFillTx/>
                  <a:latin typeface="微软雅黑" panose="020B0503020204020204" pitchFamily="34" charset="-122"/>
                  <a:ea typeface="微软雅黑" panose="020B0503020204020204" pitchFamily="34" charset="-122"/>
                </a:rPr>
                <a:t>6</a:t>
              </a:r>
              <a:r>
                <a:rPr kumimoji="0" lang="zh-CN" altLang="en-US" sz="1800" b="0" i="0" u="none" strike="noStrike" kern="1200" cap="none" spc="300" normalizeH="0" baseline="0" noProof="0" dirty="0">
                  <a:ln>
                    <a:noFill/>
                  </a:ln>
                  <a:solidFill>
                    <a:srgbClr val="2C3998"/>
                  </a:solidFill>
                  <a:effectLst/>
                  <a:uLnTx/>
                  <a:uFillTx/>
                  <a:latin typeface="微软雅黑" panose="020B0503020204020204" pitchFamily="34" charset="-122"/>
                  <a:ea typeface="微软雅黑" panose="020B0503020204020204" pitchFamily="34" charset="-122"/>
                </a:rPr>
                <a:t>月</a:t>
              </a:r>
              <a:r>
                <a:rPr kumimoji="0" lang="en-US" altLang="zh-CN" sz="1800" b="0" i="0" u="none" strike="noStrike" kern="1200" cap="none" spc="300" normalizeH="0" baseline="0" noProof="0" dirty="0">
                  <a:ln>
                    <a:noFill/>
                  </a:ln>
                  <a:solidFill>
                    <a:srgbClr val="2C3998"/>
                  </a:solidFill>
                  <a:effectLst/>
                  <a:uLnTx/>
                  <a:uFillTx/>
                  <a:latin typeface="微软雅黑" panose="020B0503020204020204" pitchFamily="34" charset="-122"/>
                  <a:ea typeface="微软雅黑" panose="020B0503020204020204" pitchFamily="34" charset="-122"/>
                </a:rPr>
                <a:t>22</a:t>
              </a:r>
              <a:r>
                <a:rPr kumimoji="0" lang="zh-CN" altLang="en-US" sz="1800" b="0" i="0" u="none" strike="noStrike" kern="1200" cap="none" spc="300" normalizeH="0" baseline="0" noProof="0" dirty="0">
                  <a:ln>
                    <a:noFill/>
                  </a:ln>
                  <a:solidFill>
                    <a:srgbClr val="2C3998"/>
                  </a:solidFill>
                  <a:effectLst/>
                  <a:uLnTx/>
                  <a:uFillTx/>
                  <a:latin typeface="微软雅黑" panose="020B0503020204020204" pitchFamily="34" charset="-122"/>
                  <a:ea typeface="微软雅黑" panose="020B0503020204020204" pitchFamily="34" charset="-122"/>
                </a:rPr>
                <a:t>日</a:t>
              </a:r>
              <a:endParaRPr kumimoji="0" lang="zh-CN" altLang="en-US" sz="1800" b="0" i="0" u="none" strike="noStrike" kern="1200" cap="none" spc="300" normalizeH="0" baseline="0" noProof="0" dirty="0">
                <a:ln>
                  <a:noFill/>
                </a:ln>
                <a:solidFill>
                  <a:srgbClr val="2C3998"/>
                </a:solidFill>
                <a:effectLst/>
                <a:uLnTx/>
                <a:uFillTx/>
                <a:latin typeface="微软雅黑" panose="020B0503020204020204" pitchFamily="34" charset="-122"/>
                <a:ea typeface="微软雅黑" panose="020B0503020204020204" pitchFamily="34" charset="-122"/>
              </a:endParaRPr>
            </a:p>
          </p:txBody>
        </p:sp>
      </p:grpSp>
      <p:grpSp>
        <p:nvGrpSpPr>
          <p:cNvPr id="99" name="组合 9"/>
          <p:cNvGrpSpPr/>
          <p:nvPr/>
        </p:nvGrpSpPr>
        <p:grpSpPr>
          <a:xfrm>
            <a:off x="1325570" y="1550672"/>
            <a:ext cx="611974" cy="129836"/>
            <a:chOff x="6705601" y="1045030"/>
            <a:chExt cx="611974" cy="129836"/>
          </a:xfrm>
          <a:solidFill>
            <a:srgbClr val="2C3998">
              <a:alpha val="50000"/>
            </a:srgbClr>
          </a:solidFill>
        </p:grpSpPr>
        <p:sp>
          <p:nvSpPr>
            <p:cNvPr id="1048639" name="椭圆 10"/>
            <p:cNvSpPr/>
            <p:nvPr/>
          </p:nvSpPr>
          <p:spPr>
            <a:xfrm>
              <a:off x="6705601"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cs typeface="+mn-cs"/>
              </a:endParaRPr>
            </a:p>
          </p:txBody>
        </p:sp>
        <p:sp>
          <p:nvSpPr>
            <p:cNvPr id="1048640" name="椭圆 11"/>
            <p:cNvSpPr/>
            <p:nvPr/>
          </p:nvSpPr>
          <p:spPr>
            <a:xfrm>
              <a:off x="6946670"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cs typeface="+mn-cs"/>
              </a:endParaRPr>
            </a:p>
          </p:txBody>
        </p:sp>
        <p:sp>
          <p:nvSpPr>
            <p:cNvPr id="1048641" name="椭圆 12"/>
            <p:cNvSpPr/>
            <p:nvPr/>
          </p:nvSpPr>
          <p:spPr>
            <a:xfrm>
              <a:off x="7187739"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fade">
                                      <p:cBhvr>
                                        <p:cTn id="7" dur="500"/>
                                        <p:tgtEl>
                                          <p:spTgt spid="9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48635"/>
                                        </p:tgtEl>
                                        <p:attrNameLst>
                                          <p:attrName>style.visibility</p:attrName>
                                        </p:attrNameLst>
                                      </p:cBhvr>
                                      <p:to>
                                        <p:strVal val="visible"/>
                                      </p:to>
                                    </p:set>
                                    <p:animEffect transition="in" filter="fade">
                                      <p:cBhvr>
                                        <p:cTn id="11" dur="500"/>
                                        <p:tgtEl>
                                          <p:spTgt spid="104863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48636"/>
                                        </p:tgtEl>
                                        <p:attrNameLst>
                                          <p:attrName>style.visibility</p:attrName>
                                        </p:attrNameLst>
                                      </p:cBhvr>
                                      <p:to>
                                        <p:strVal val="visible"/>
                                      </p:to>
                                    </p:set>
                                    <p:animEffect transition="in" filter="fade">
                                      <p:cBhvr>
                                        <p:cTn id="15" dur="500"/>
                                        <p:tgtEl>
                                          <p:spTgt spid="104863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98"/>
                                        </p:tgtEl>
                                        <p:attrNameLst>
                                          <p:attrName>style.visibility</p:attrName>
                                        </p:attrNameLst>
                                      </p:cBhvr>
                                      <p:to>
                                        <p:strVal val="visible"/>
                                      </p:to>
                                    </p:set>
                                    <p:animEffect transition="in" filter="fade">
                                      <p:cBhvr>
                                        <p:cTn id="19"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5" grpId="0"/>
      <p:bldP spid="104863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26554" y="749919"/>
            <a:ext cx="1706880" cy="460375"/>
          </a:xfrm>
          <a:prstGeom prst="rect">
            <a:avLst/>
          </a:prstGeom>
          <a:noFill/>
        </p:spPr>
        <p:txBody>
          <a:bodyPr wrap="none" rtlCol="0">
            <a:spAutoFit/>
          </a:bodyPr>
          <a:lstStyle/>
          <a:p>
            <a:r>
              <a:rPr lang="zh-CN" altLang="en-US" sz="2400" b="1" dirty="0">
                <a:solidFill>
                  <a:srgbClr val="2C3998"/>
                </a:solidFill>
                <a:latin typeface="微软雅黑" panose="020B0503020204020204" pitchFamily="34" charset="-122"/>
                <a:ea typeface="微软雅黑" panose="020B0503020204020204" pitchFamily="34" charset="-122"/>
              </a:rPr>
              <a:t>工作量评估</a:t>
            </a:r>
            <a:endParaRPr lang="zh-CN" altLang="en-US" sz="2400" b="1" dirty="0">
              <a:solidFill>
                <a:srgbClr val="2C3998"/>
              </a:solidFill>
              <a:latin typeface="微软雅黑" panose="020B0503020204020204" pitchFamily="34" charset="-122"/>
              <a:ea typeface="微软雅黑" panose="020B0503020204020204" pitchFamily="34" charset="-122"/>
            </a:endParaRPr>
          </a:p>
        </p:txBody>
      </p:sp>
      <p:sp>
        <p:nvSpPr>
          <p:cNvPr id="100" name="文本框 99"/>
          <p:cNvSpPr txBox="1"/>
          <p:nvPr/>
        </p:nvSpPr>
        <p:spPr>
          <a:xfrm>
            <a:off x="3555365" y="1439545"/>
            <a:ext cx="5412740" cy="860425"/>
          </a:xfrm>
          <a:prstGeom prst="rect">
            <a:avLst/>
          </a:prstGeom>
          <a:noFill/>
          <a:ln w="9525">
            <a:noFill/>
          </a:ln>
        </p:spPr>
        <p:txBody>
          <a:bodyPr wrap="square">
            <a:spAutoFit/>
          </a:bodyPr>
          <a:p>
            <a:pPr indent="266700"/>
            <a:r>
              <a:rPr lang="zh-CN" sz="3200" b="1">
                <a:latin typeface="Times New Roman" panose="02020603050405020304" pitchFamily="18" charset="0"/>
                <a:ea typeface="宋体" panose="02010600030101010101" pitchFamily="2" charset="-122"/>
              </a:rPr>
              <a:t>下架团购重新上架影响分析</a:t>
            </a:r>
            <a:endParaRPr lang="zh-CN" sz="3200" b="1">
              <a:latin typeface="Times New Roman" panose="02020603050405020304" pitchFamily="18" charset="0"/>
              <a:ea typeface="宋体" panose="02010600030101010101" pitchFamily="2" charset="-122"/>
            </a:endParaRPr>
          </a:p>
          <a:p>
            <a:pPr indent="266700"/>
            <a:r>
              <a:rPr>
                <a:latin typeface="Times New Roman" panose="02020603050405020304" pitchFamily="18" charset="0"/>
                <a:ea typeface="宋体" panose="02010600030101010101" pitchFamily="2" charset="-122"/>
              </a:rPr>
              <a:t>详细条目见《下架团购重新上架-影响分析报告》</a:t>
            </a:r>
            <a:endParaRPr>
              <a:latin typeface="Times New Roman" panose="02020603050405020304" pitchFamily="18" charset="0"/>
              <a:ea typeface="宋体" panose="02010600030101010101" pitchFamily="2" charset="-122"/>
            </a:endParaRPr>
          </a:p>
        </p:txBody>
      </p:sp>
      <p:graphicFrame>
        <p:nvGraphicFramePr>
          <p:cNvPr id="3" name="表格 2"/>
          <p:cNvGraphicFramePr/>
          <p:nvPr>
            <p:custDataLst>
              <p:tags r:id="rId1"/>
            </p:custDataLst>
          </p:nvPr>
        </p:nvGraphicFramePr>
        <p:xfrm>
          <a:off x="3556000" y="3145155"/>
          <a:ext cx="5411788" cy="0"/>
        </p:xfrm>
        <a:graphic>
          <a:graphicData uri="http://schemas.openxmlformats.org/drawingml/2006/table">
            <a:tbl>
              <a:tblPr firstRow="1" bandRow="1">
                <a:tableStyleId>{5940675A-B579-460E-94D1-54222C63F5DA}</a:tableStyleId>
              </a:tblPr>
              <a:tblGrid>
                <a:gridCol w="2705100"/>
                <a:gridCol w="2706688"/>
              </a:tblGrid>
              <a:tr h="0">
                <a:tc gridSpan="2">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变更所需工作量</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0">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事件</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工作量</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更改功能需求</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1工时</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更改界面原型</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1工时</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更改测试用例</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1工时</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更改用户手册</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1工时</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更改数据库设计</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1工时</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26554" y="749919"/>
            <a:ext cx="3230880" cy="460375"/>
          </a:xfrm>
          <a:prstGeom prst="rect">
            <a:avLst/>
          </a:prstGeom>
          <a:noFill/>
        </p:spPr>
        <p:txBody>
          <a:bodyPr wrap="none" rtlCol="0">
            <a:spAutoFit/>
          </a:bodyPr>
          <a:lstStyle/>
          <a:p>
            <a:r>
              <a:rPr lang="zh-CN" altLang="en-US" sz="2400" b="1" dirty="0">
                <a:solidFill>
                  <a:srgbClr val="2C3998"/>
                </a:solidFill>
                <a:latin typeface="微软雅黑" panose="020B0503020204020204" pitchFamily="34" charset="-122"/>
                <a:ea typeface="微软雅黑" panose="020B0503020204020204" pitchFamily="34" charset="-122"/>
              </a:rPr>
              <a:t>显示团购发起者信用值</a:t>
            </a:r>
            <a:endParaRPr lang="zh-CN" altLang="en-US" sz="2400" b="1" dirty="0">
              <a:solidFill>
                <a:srgbClr val="2C3998"/>
              </a:solidFill>
              <a:latin typeface="微软雅黑" panose="020B0503020204020204" pitchFamily="34" charset="-122"/>
              <a:ea typeface="微软雅黑" panose="020B0503020204020204" pitchFamily="34" charset="-122"/>
            </a:endParaRPr>
          </a:p>
        </p:txBody>
      </p:sp>
      <p:graphicFrame>
        <p:nvGraphicFramePr>
          <p:cNvPr id="5" name="表格 4"/>
          <p:cNvGraphicFramePr/>
          <p:nvPr>
            <p:custDataLst>
              <p:tags r:id="rId1"/>
            </p:custDataLst>
          </p:nvPr>
        </p:nvGraphicFramePr>
        <p:xfrm>
          <a:off x="1142365" y="1561465"/>
          <a:ext cx="10008235" cy="4404360"/>
        </p:xfrm>
        <a:graphic>
          <a:graphicData uri="http://schemas.openxmlformats.org/drawingml/2006/table">
            <a:tbl>
              <a:tblPr firstRow="1" bandRow="1">
                <a:tableStyleId>{5940675A-B579-460E-94D1-54222C63F5DA}</a:tableStyleId>
              </a:tblPr>
              <a:tblGrid>
                <a:gridCol w="2264410"/>
                <a:gridCol w="7743825"/>
              </a:tblGrid>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属性</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描述</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变更来源</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团购参与者代表—宋倩雯</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变更请求ID</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Times New Roman" panose="02020603050405020304" pitchFamily="18" charset="0"/>
                          <a:cs typeface="Times New Roman" panose="02020603050405020304" pitchFamily="18" charset="0"/>
                        </a:rPr>
                        <a:t>Change001-New</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变更类型</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增加需求</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提交日期</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Times New Roman" panose="02020603050405020304" pitchFamily="18" charset="0"/>
                          <a:cs typeface="Times New Roman" panose="02020603050405020304" pitchFamily="18" charset="0"/>
                        </a:rPr>
                        <a:t>2021.06.20</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更新日期</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Times New Roman" panose="02020603050405020304" pitchFamily="18" charset="0"/>
                          <a:cs typeface="Times New Roman" panose="02020603050405020304" pitchFamily="18" charset="0"/>
                        </a:rPr>
                        <a:t>2021.06.20</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描述</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用户浏览时能看到团长信用值</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实现优先级</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高</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修改人</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Times New Roman" panose="02020603050405020304" pitchFamily="18" charset="0"/>
                          <a:cs typeface="Times New Roman" panose="02020603050405020304" pitchFamily="18" charset="0"/>
                        </a:rPr>
                        <a:t>SRA2021-G14</a:t>
                      </a:r>
                      <a:r>
                        <a:rPr lang="en-US" sz="1800" b="0">
                          <a:latin typeface="宋体" panose="02010600030101010101" pitchFamily="2" charset="-122"/>
                          <a:ea typeface="宋体" panose="02010600030101010101" pitchFamily="2" charset="-122"/>
                          <a:cs typeface="宋体" panose="02010600030101010101" pitchFamily="2" charset="-122"/>
                        </a:rPr>
                        <a:t>小组</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提交人</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宋倩雯</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提交人优先级</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中</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计划发布版本</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Times New Roman" panose="02020603050405020304" pitchFamily="18" charset="0"/>
                          <a:cs typeface="Times New Roman" panose="02020603050405020304" pitchFamily="18" charset="0"/>
                        </a:rPr>
                        <a:t>V</a:t>
                      </a:r>
                      <a:r>
                        <a:rPr lang="en-US" sz="1800" b="0">
                          <a:latin typeface="宋体" panose="02010600030101010101" pitchFamily="2" charset="-122"/>
                          <a:ea typeface="宋体" panose="02010600030101010101" pitchFamily="2" charset="-122"/>
                          <a:cs typeface="宋体" panose="02010600030101010101" pitchFamily="2" charset="-122"/>
                        </a:rPr>
                        <a:t>2.1.1</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项目</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社区团购</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响应</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立即</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状态</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已评估</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标题</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显示团长信用值</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验证人</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彭昕怡</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26554" y="749919"/>
            <a:ext cx="1706880" cy="460375"/>
          </a:xfrm>
          <a:prstGeom prst="rect">
            <a:avLst/>
          </a:prstGeom>
          <a:noFill/>
        </p:spPr>
        <p:txBody>
          <a:bodyPr wrap="none" rtlCol="0">
            <a:spAutoFit/>
          </a:bodyPr>
          <a:lstStyle/>
          <a:p>
            <a:r>
              <a:rPr lang="zh-CN" altLang="en-US" sz="2400" b="1" dirty="0">
                <a:solidFill>
                  <a:srgbClr val="2C3998"/>
                </a:solidFill>
                <a:latin typeface="微软雅黑" panose="020B0503020204020204" pitchFamily="34" charset="-122"/>
                <a:ea typeface="微软雅黑" panose="020B0503020204020204" pitchFamily="34" charset="-122"/>
              </a:rPr>
              <a:t>工作量评估</a:t>
            </a:r>
            <a:endParaRPr lang="zh-CN" altLang="en-US" sz="2400" b="1" dirty="0">
              <a:solidFill>
                <a:srgbClr val="2C3998"/>
              </a:solidFill>
              <a:latin typeface="微软雅黑" panose="020B0503020204020204" pitchFamily="34" charset="-122"/>
              <a:ea typeface="微软雅黑" panose="020B0503020204020204" pitchFamily="34" charset="-122"/>
            </a:endParaRPr>
          </a:p>
        </p:txBody>
      </p:sp>
      <p:sp>
        <p:nvSpPr>
          <p:cNvPr id="100" name="文本框 99"/>
          <p:cNvSpPr txBox="1"/>
          <p:nvPr/>
        </p:nvSpPr>
        <p:spPr>
          <a:xfrm>
            <a:off x="3555365" y="1439545"/>
            <a:ext cx="5412740" cy="860425"/>
          </a:xfrm>
          <a:prstGeom prst="rect">
            <a:avLst/>
          </a:prstGeom>
          <a:noFill/>
          <a:ln w="9525">
            <a:noFill/>
          </a:ln>
        </p:spPr>
        <p:txBody>
          <a:bodyPr wrap="square">
            <a:spAutoFit/>
          </a:bodyPr>
          <a:p>
            <a:pPr indent="266700"/>
            <a:r>
              <a:rPr lang="zh-CN" sz="3200" b="1">
                <a:latin typeface="Times New Roman" panose="02020603050405020304" pitchFamily="18" charset="0"/>
                <a:ea typeface="宋体" panose="02010600030101010101" pitchFamily="2" charset="-122"/>
              </a:rPr>
              <a:t>重新上架通知影响分析</a:t>
            </a:r>
            <a:endParaRPr lang="zh-CN" sz="3200" b="1">
              <a:latin typeface="Times New Roman" panose="02020603050405020304" pitchFamily="18" charset="0"/>
              <a:ea typeface="宋体" panose="02010600030101010101" pitchFamily="2" charset="-122"/>
            </a:endParaRPr>
          </a:p>
          <a:p>
            <a:pPr indent="266700"/>
            <a:r>
              <a:rPr>
                <a:latin typeface="Times New Roman" panose="02020603050405020304" pitchFamily="18" charset="0"/>
                <a:ea typeface="宋体" panose="02010600030101010101" pitchFamily="2" charset="-122"/>
              </a:rPr>
              <a:t>详细条目见《重新上架</a:t>
            </a:r>
            <a:r>
              <a:rPr lang="zh-CN">
                <a:latin typeface="Times New Roman" panose="02020603050405020304" pitchFamily="18" charset="0"/>
                <a:ea typeface="宋体" panose="02010600030101010101" pitchFamily="2" charset="-122"/>
              </a:rPr>
              <a:t>通知</a:t>
            </a:r>
            <a:r>
              <a:rPr>
                <a:latin typeface="Times New Roman" panose="02020603050405020304" pitchFamily="18" charset="0"/>
                <a:ea typeface="宋体" panose="02010600030101010101" pitchFamily="2" charset="-122"/>
              </a:rPr>
              <a:t>-影响分析报告》</a:t>
            </a:r>
            <a:endParaRPr>
              <a:latin typeface="Times New Roman" panose="02020603050405020304" pitchFamily="18" charset="0"/>
              <a:ea typeface="宋体" panose="02010600030101010101" pitchFamily="2" charset="-122"/>
            </a:endParaRPr>
          </a:p>
        </p:txBody>
      </p:sp>
      <p:graphicFrame>
        <p:nvGraphicFramePr>
          <p:cNvPr id="3" name="表格 2"/>
          <p:cNvGraphicFramePr/>
          <p:nvPr>
            <p:custDataLst>
              <p:tags r:id="rId1"/>
            </p:custDataLst>
          </p:nvPr>
        </p:nvGraphicFramePr>
        <p:xfrm>
          <a:off x="3556000" y="3145155"/>
          <a:ext cx="5411788" cy="0"/>
        </p:xfrm>
        <a:graphic>
          <a:graphicData uri="http://schemas.openxmlformats.org/drawingml/2006/table">
            <a:tbl>
              <a:tblPr firstRow="1" bandRow="1">
                <a:tableStyleId>{5940675A-B579-460E-94D1-54222C63F5DA}</a:tableStyleId>
              </a:tblPr>
              <a:tblGrid>
                <a:gridCol w="2705100"/>
                <a:gridCol w="2706688"/>
              </a:tblGrid>
              <a:tr h="0">
                <a:tc gridSpan="2">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变更所需工作量</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0">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事件</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工作量</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更改功能需求</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1工时</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更改界面原型</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1工时</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更改测试用例</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1工时</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更改用户手册</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1工时</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更改数据库设计</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1工时</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26554" y="749919"/>
            <a:ext cx="2316480" cy="460375"/>
          </a:xfrm>
          <a:prstGeom prst="rect">
            <a:avLst/>
          </a:prstGeom>
          <a:noFill/>
        </p:spPr>
        <p:txBody>
          <a:bodyPr wrap="none" rtlCol="0">
            <a:spAutoFit/>
          </a:bodyPr>
          <a:lstStyle/>
          <a:p>
            <a:pPr algn="l"/>
            <a:r>
              <a:rPr lang="zh-CN" altLang="en-US" sz="2400" b="1" dirty="0">
                <a:solidFill>
                  <a:srgbClr val="2C3998"/>
                </a:solidFill>
                <a:latin typeface="微软雅黑" panose="020B0503020204020204" pitchFamily="34" charset="-122"/>
                <a:ea typeface="微软雅黑" panose="020B0503020204020204" pitchFamily="34" charset="-122"/>
              </a:rPr>
              <a:t>用户可开关通知</a:t>
            </a:r>
            <a:endParaRPr lang="zh-CN" altLang="en-US" sz="2400" b="1" dirty="0">
              <a:solidFill>
                <a:srgbClr val="2C3998"/>
              </a:solidFill>
              <a:latin typeface="微软雅黑" panose="020B0503020204020204" pitchFamily="34" charset="-122"/>
              <a:ea typeface="微软雅黑" panose="020B0503020204020204" pitchFamily="34" charset="-122"/>
            </a:endParaRPr>
          </a:p>
        </p:txBody>
      </p:sp>
      <p:graphicFrame>
        <p:nvGraphicFramePr>
          <p:cNvPr id="5" name="表格 4"/>
          <p:cNvGraphicFramePr/>
          <p:nvPr>
            <p:custDataLst>
              <p:tags r:id="rId1"/>
            </p:custDataLst>
          </p:nvPr>
        </p:nvGraphicFramePr>
        <p:xfrm>
          <a:off x="1142365" y="1561465"/>
          <a:ext cx="10008235" cy="4404360"/>
        </p:xfrm>
        <a:graphic>
          <a:graphicData uri="http://schemas.openxmlformats.org/drawingml/2006/table">
            <a:tbl>
              <a:tblPr firstRow="1" bandRow="1">
                <a:tableStyleId>{5940675A-B579-460E-94D1-54222C63F5DA}</a:tableStyleId>
              </a:tblPr>
              <a:tblGrid>
                <a:gridCol w="2264410"/>
                <a:gridCol w="7743825"/>
              </a:tblGrid>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属性</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描述</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变更来源</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企业助教</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变更请求ID</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Times New Roman" panose="02020603050405020304" pitchFamily="18" charset="0"/>
                          <a:cs typeface="Times New Roman" panose="02020603050405020304" pitchFamily="18" charset="0"/>
                        </a:rPr>
                        <a:t>Change003-</a:t>
                      </a:r>
                      <a:r>
                        <a:rPr lang="en-US" sz="1800" b="0">
                          <a:latin typeface="宋体" panose="02010600030101010101" pitchFamily="2" charset="-122"/>
                          <a:ea typeface="宋体" panose="02010600030101010101" pitchFamily="2" charset="-122"/>
                          <a:cs typeface="宋体" panose="02010600030101010101" pitchFamily="2" charset="-122"/>
                        </a:rPr>
                        <a:t>New</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变更类型</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增加需求</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提交日期</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Times New Roman" panose="02020603050405020304" pitchFamily="18" charset="0"/>
                          <a:cs typeface="Times New Roman" panose="02020603050405020304" pitchFamily="18" charset="0"/>
                        </a:rPr>
                        <a:t>2021.06.20</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更新日期</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Times New Roman" panose="02020603050405020304" pitchFamily="18" charset="0"/>
                          <a:cs typeface="Times New Roman" panose="02020603050405020304" pitchFamily="18" charset="0"/>
                        </a:rPr>
                        <a:t>2021.06.20</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描述</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用户下单时选择是否接收该团购重新开团的通知</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实现优先级</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高</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修改人</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Times New Roman" panose="02020603050405020304" pitchFamily="18" charset="0"/>
                          <a:cs typeface="Times New Roman" panose="02020603050405020304" pitchFamily="18" charset="0"/>
                        </a:rPr>
                        <a:t>SRA2021-G14</a:t>
                      </a:r>
                      <a:r>
                        <a:rPr lang="en-US" sz="1800" b="0">
                          <a:latin typeface="宋体" panose="02010600030101010101" pitchFamily="2" charset="-122"/>
                          <a:ea typeface="宋体" panose="02010600030101010101" pitchFamily="2" charset="-122"/>
                          <a:cs typeface="宋体" panose="02010600030101010101" pitchFamily="2" charset="-122"/>
                        </a:rPr>
                        <a:t>小组</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提交人</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陈幼安</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提交人优先级</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高</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计划发布版本</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Times New Roman" panose="02020603050405020304" pitchFamily="18" charset="0"/>
                          <a:cs typeface="Times New Roman" panose="02020603050405020304" pitchFamily="18" charset="0"/>
                        </a:rPr>
                        <a:t>V</a:t>
                      </a:r>
                      <a:r>
                        <a:rPr lang="en-US" sz="1800" b="0">
                          <a:latin typeface="宋体" panose="02010600030101010101" pitchFamily="2" charset="-122"/>
                          <a:ea typeface="宋体" panose="02010600030101010101" pitchFamily="2" charset="-122"/>
                          <a:cs typeface="宋体" panose="02010600030101010101" pitchFamily="2" charset="-122"/>
                        </a:rPr>
                        <a:t>2.1.1</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项目</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社区团购</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响应</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立即</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状态</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已评估</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标题</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用户可选通知开关</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验证人</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谢子文</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26554" y="749919"/>
            <a:ext cx="1706880" cy="460375"/>
          </a:xfrm>
          <a:prstGeom prst="rect">
            <a:avLst/>
          </a:prstGeom>
          <a:noFill/>
        </p:spPr>
        <p:txBody>
          <a:bodyPr wrap="none" rtlCol="0">
            <a:spAutoFit/>
          </a:bodyPr>
          <a:lstStyle/>
          <a:p>
            <a:r>
              <a:rPr lang="zh-CN" altLang="en-US" sz="2400" b="1" dirty="0">
                <a:solidFill>
                  <a:srgbClr val="2C3998"/>
                </a:solidFill>
                <a:latin typeface="微软雅黑" panose="020B0503020204020204" pitchFamily="34" charset="-122"/>
                <a:ea typeface="微软雅黑" panose="020B0503020204020204" pitchFamily="34" charset="-122"/>
              </a:rPr>
              <a:t>工作量评估</a:t>
            </a:r>
            <a:endParaRPr lang="zh-CN" altLang="en-US" sz="2400" b="1" dirty="0">
              <a:solidFill>
                <a:srgbClr val="2C3998"/>
              </a:solidFill>
              <a:latin typeface="微软雅黑" panose="020B0503020204020204" pitchFamily="34" charset="-122"/>
              <a:ea typeface="微软雅黑" panose="020B0503020204020204" pitchFamily="34" charset="-122"/>
            </a:endParaRPr>
          </a:p>
        </p:txBody>
      </p:sp>
      <p:sp>
        <p:nvSpPr>
          <p:cNvPr id="100" name="文本框 99"/>
          <p:cNvSpPr txBox="1"/>
          <p:nvPr/>
        </p:nvSpPr>
        <p:spPr>
          <a:xfrm>
            <a:off x="3555365" y="1439545"/>
            <a:ext cx="5412740" cy="860425"/>
          </a:xfrm>
          <a:prstGeom prst="rect">
            <a:avLst/>
          </a:prstGeom>
          <a:noFill/>
          <a:ln w="9525">
            <a:noFill/>
          </a:ln>
        </p:spPr>
        <p:txBody>
          <a:bodyPr wrap="square">
            <a:spAutoFit/>
          </a:bodyPr>
          <a:p>
            <a:pPr indent="266700"/>
            <a:r>
              <a:rPr lang="zh-CN" sz="3200" b="1">
                <a:latin typeface="Times New Roman" panose="02020603050405020304" pitchFamily="18" charset="0"/>
                <a:ea typeface="宋体" panose="02010600030101010101" pitchFamily="2" charset="-122"/>
              </a:rPr>
              <a:t>用户可开关通知影响分析</a:t>
            </a:r>
            <a:endParaRPr lang="zh-CN" sz="3200" b="1">
              <a:latin typeface="Times New Roman" panose="02020603050405020304" pitchFamily="18" charset="0"/>
              <a:ea typeface="宋体" panose="02010600030101010101" pitchFamily="2" charset="-122"/>
            </a:endParaRPr>
          </a:p>
          <a:p>
            <a:pPr indent="266700"/>
            <a:r>
              <a:rPr>
                <a:latin typeface="Times New Roman" panose="02020603050405020304" pitchFamily="18" charset="0"/>
                <a:ea typeface="宋体" panose="02010600030101010101" pitchFamily="2" charset="-122"/>
              </a:rPr>
              <a:t>详细条目见《用户可开关通知-影响分析报告》</a:t>
            </a:r>
            <a:endParaRPr>
              <a:latin typeface="Times New Roman" panose="02020603050405020304" pitchFamily="18" charset="0"/>
              <a:ea typeface="宋体" panose="02010600030101010101" pitchFamily="2" charset="-122"/>
            </a:endParaRPr>
          </a:p>
        </p:txBody>
      </p:sp>
      <p:graphicFrame>
        <p:nvGraphicFramePr>
          <p:cNvPr id="3" name="表格 2"/>
          <p:cNvGraphicFramePr/>
          <p:nvPr>
            <p:custDataLst>
              <p:tags r:id="rId1"/>
            </p:custDataLst>
          </p:nvPr>
        </p:nvGraphicFramePr>
        <p:xfrm>
          <a:off x="3556000" y="3145155"/>
          <a:ext cx="5411788" cy="0"/>
        </p:xfrm>
        <a:graphic>
          <a:graphicData uri="http://schemas.openxmlformats.org/drawingml/2006/table">
            <a:tbl>
              <a:tblPr firstRow="1" bandRow="1">
                <a:tableStyleId>{5940675A-B579-460E-94D1-54222C63F5DA}</a:tableStyleId>
              </a:tblPr>
              <a:tblGrid>
                <a:gridCol w="2705100"/>
                <a:gridCol w="2706688"/>
              </a:tblGrid>
              <a:tr h="0">
                <a:tc gridSpan="2">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变更所需工作量</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0">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事件</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工作量</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更改功能需求</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1工时</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更改界面原型</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1工时</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更改测试用例</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1工时</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更改用户手册</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1工时</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更改数据库设计</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1工时</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26554" y="749919"/>
            <a:ext cx="1706880" cy="460375"/>
          </a:xfrm>
          <a:prstGeom prst="rect">
            <a:avLst/>
          </a:prstGeom>
          <a:noFill/>
        </p:spPr>
        <p:txBody>
          <a:bodyPr wrap="none" rtlCol="0">
            <a:spAutoFit/>
          </a:bodyPr>
          <a:lstStyle/>
          <a:p>
            <a:r>
              <a:rPr lang="zh-CN" altLang="en-US" sz="2400" b="1" dirty="0">
                <a:solidFill>
                  <a:srgbClr val="2C3998"/>
                </a:solidFill>
                <a:latin typeface="微软雅黑" panose="020B0503020204020204" pitchFamily="34" charset="-122"/>
                <a:ea typeface="微软雅黑" panose="020B0503020204020204" pitchFamily="34" charset="-122"/>
              </a:rPr>
              <a:t>工作量评估</a:t>
            </a:r>
            <a:endParaRPr lang="zh-CN" altLang="en-US" sz="2400" b="1" dirty="0">
              <a:solidFill>
                <a:srgbClr val="2C3998"/>
              </a:solidFill>
              <a:latin typeface="微软雅黑" panose="020B0503020204020204" pitchFamily="34" charset="-122"/>
              <a:ea typeface="微软雅黑" panose="020B0503020204020204" pitchFamily="34" charset="-122"/>
            </a:endParaRPr>
          </a:p>
        </p:txBody>
      </p:sp>
      <p:graphicFrame>
        <p:nvGraphicFramePr>
          <p:cNvPr id="2" name="表格 1"/>
          <p:cNvGraphicFramePr/>
          <p:nvPr>
            <p:custDataLst>
              <p:tags r:id="rId1"/>
            </p:custDataLst>
          </p:nvPr>
        </p:nvGraphicFramePr>
        <p:xfrm>
          <a:off x="3389947" y="2819400"/>
          <a:ext cx="0" cy="0"/>
        </p:xfrm>
        <a:graphic>
          <a:graphicData uri="http://schemas.openxmlformats.org/drawingml/2006/table">
            <a:tbl>
              <a:tblPr firstRow="1" bandRow="1">
                <a:tableStyleId>{5940675A-B579-460E-94D1-54222C63F5DA}</a:tableStyleId>
              </a:tblPr>
              <a:tblGrid>
                <a:gridCol w="2705100"/>
                <a:gridCol w="2706688"/>
              </a:tblGrid>
              <a:tr h="0">
                <a:tc gridSpan="2">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变更所需工作量</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0">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事件</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工作量</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更改功能需求</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3工时</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更改界面原型</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3工时</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更改测试用例</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3工时</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更改用户手册</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3工时</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更改数据库设计</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3工时</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总计</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15工时</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00" name="文本框 99"/>
          <p:cNvSpPr txBox="1"/>
          <p:nvPr/>
        </p:nvSpPr>
        <p:spPr>
          <a:xfrm>
            <a:off x="3556000" y="1799908"/>
            <a:ext cx="5080000" cy="460375"/>
          </a:xfrm>
          <a:prstGeom prst="rect">
            <a:avLst/>
          </a:prstGeom>
          <a:noFill/>
          <a:ln w="9525">
            <a:noFill/>
          </a:ln>
        </p:spPr>
        <p:txBody>
          <a:bodyPr>
            <a:spAutoFit/>
          </a:bodyPr>
          <a:p>
            <a:pPr indent="266700" algn="ctr"/>
            <a:r>
              <a:rPr lang="zh-CN" sz="2400" b="1">
                <a:latin typeface="Cambria" panose="02040503050406030204" charset="0"/>
                <a:ea typeface="宋体" panose="02010600030101010101" pitchFamily="2" charset="-122"/>
              </a:rPr>
              <a:t>总结（针对</a:t>
            </a:r>
            <a:r>
              <a:rPr lang="en-US" sz="2400" b="1">
                <a:latin typeface="Cambria" panose="02040503050406030204" charset="0"/>
                <a:ea typeface="宋体" panose="02010600030101010101" pitchFamily="2" charset="-122"/>
                <a:cs typeface="Times New Roman" panose="02020603050405020304" pitchFamily="18" charset="0"/>
              </a:rPr>
              <a:t>2021.6.10</a:t>
            </a:r>
            <a:r>
              <a:rPr lang="zh-CN" sz="2400" b="1">
                <a:latin typeface="Cambria" panose="02040503050406030204" charset="0"/>
                <a:ea typeface="宋体" panose="02010600030101010101" pitchFamily="2" charset="-122"/>
              </a:rPr>
              <a:t>提出的变更）</a:t>
            </a:r>
            <a:endParaRPr lang="zh-CN" altLang="en-US" sz="2400" b="1">
              <a:latin typeface="Cambria" panose="02040503050406030204"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文本框 1"/>
          <p:cNvSpPr txBox="1"/>
          <p:nvPr/>
        </p:nvSpPr>
        <p:spPr>
          <a:xfrm>
            <a:off x="5514742" y="2202929"/>
            <a:ext cx="4295775" cy="922020"/>
          </a:xfrm>
          <a:prstGeom prst="rect">
            <a:avLst/>
          </a:prstGeom>
          <a:noFill/>
        </p:spPr>
        <p:txBody>
          <a:bodyPr wrap="none" rtlCol="0">
            <a:spAutoFit/>
          </a:bodyPr>
          <a:lstStyle/>
          <a:p>
            <a:pPr algn="l"/>
            <a:r>
              <a:rPr lang="zh-CN" altLang="en-US" sz="5400" b="1" dirty="0">
                <a:solidFill>
                  <a:srgbClr val="2C3998"/>
                </a:solidFill>
                <a:latin typeface="微软雅黑" panose="020B0503020204020204" pitchFamily="34" charset="-122"/>
                <a:ea typeface="微软雅黑" panose="020B0503020204020204" pitchFamily="34" charset="-122"/>
                <a:sym typeface="+mn-ea"/>
              </a:rPr>
              <a:t>CCB变更评审</a:t>
            </a:r>
            <a:endParaRPr lang="zh-CN" altLang="en-US" sz="5400" b="1" dirty="0">
              <a:solidFill>
                <a:srgbClr val="2C3998"/>
              </a:solidFill>
              <a:latin typeface="微软雅黑" panose="020B0503020204020204" pitchFamily="34" charset="-122"/>
              <a:ea typeface="微软雅黑" panose="020B0503020204020204" pitchFamily="34" charset="-122"/>
            </a:endParaRPr>
          </a:p>
        </p:txBody>
      </p:sp>
      <p:sp>
        <p:nvSpPr>
          <p:cNvPr id="1048679" name="矩形: 圆角 4"/>
          <p:cNvSpPr/>
          <p:nvPr/>
        </p:nvSpPr>
        <p:spPr>
          <a:xfrm>
            <a:off x="9789124" y="4179891"/>
            <a:ext cx="1859132" cy="414062"/>
          </a:xfrm>
          <a:prstGeom prst="roundRect">
            <a:avLst>
              <a:gd name="adj" fmla="val 50000"/>
            </a:avLst>
          </a:prstGeom>
          <a:noFill/>
          <a:ln w="25400">
            <a:solidFill>
              <a:srgbClr val="2C39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pc="300" dirty="0">
                <a:solidFill>
                  <a:srgbClr val="2C3998"/>
                </a:solidFill>
                <a:latin typeface="字魂5号-无外润黑体" panose="00000500000000000000" pitchFamily="2" charset="-122"/>
                <a:ea typeface="字魂5号-无外润黑体" panose="00000500000000000000" pitchFamily="2" charset="-122"/>
              </a:rPr>
              <a:t>第三部分</a:t>
            </a:r>
            <a:endParaRPr lang="zh-CN" altLang="en-US" spc="300" dirty="0">
              <a:solidFill>
                <a:srgbClr val="2C3998"/>
              </a:solidFill>
              <a:latin typeface="字魂5号-无外润黑体" panose="00000500000000000000" pitchFamily="2" charset="-122"/>
              <a:ea typeface="字魂5号-无外润黑体"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48676"/>
                                        </p:tgtEl>
                                        <p:attrNameLst>
                                          <p:attrName>style.visibility</p:attrName>
                                        </p:attrNameLst>
                                      </p:cBhvr>
                                      <p:to>
                                        <p:strVal val="visible"/>
                                      </p:to>
                                    </p:set>
                                    <p:animEffect transition="in" filter="fade">
                                      <p:cBhvr>
                                        <p:cTn id="7" dur="500"/>
                                        <p:tgtEl>
                                          <p:spTgt spid="104867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48679"/>
                                        </p:tgtEl>
                                        <p:attrNameLst>
                                          <p:attrName>style.visibility</p:attrName>
                                        </p:attrNameLst>
                                      </p:cBhvr>
                                      <p:to>
                                        <p:strVal val="visible"/>
                                      </p:to>
                                    </p:set>
                                    <p:animEffect transition="in" filter="fade">
                                      <p:cBhvr>
                                        <p:cTn id="10" dur="500"/>
                                        <p:tgtEl>
                                          <p:spTgt spid="1048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76" grpId="0"/>
      <p:bldP spid="104867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1244600" y="542925"/>
            <a:ext cx="4491990" cy="805180"/>
          </a:xfrm>
          <a:prstGeom prst="rect">
            <a:avLst/>
          </a:prstGeom>
        </p:spPr>
      </p:pic>
      <p:pic>
        <p:nvPicPr>
          <p:cNvPr id="5" name="图片 4"/>
          <p:cNvPicPr>
            <a:picLocks noChangeAspect="1"/>
          </p:cNvPicPr>
          <p:nvPr/>
        </p:nvPicPr>
        <p:blipFill>
          <a:blip r:embed="rId2"/>
          <a:stretch>
            <a:fillRect/>
          </a:stretch>
        </p:blipFill>
        <p:spPr>
          <a:xfrm>
            <a:off x="688340" y="1907540"/>
            <a:ext cx="10872470" cy="45396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custDataLst>
              <p:tags r:id="rId1"/>
            </p:custDataLst>
          </p:nvPr>
        </p:nvGraphicFramePr>
        <p:xfrm>
          <a:off x="2388235" y="2920365"/>
          <a:ext cx="7519035" cy="1880235"/>
        </p:xfrm>
        <a:graphic>
          <a:graphicData uri="http://schemas.openxmlformats.org/drawingml/2006/table">
            <a:tbl>
              <a:tblPr firstRow="1" bandRow="1">
                <a:tableStyleId>{5940675A-B579-460E-94D1-54222C63F5DA}</a:tableStyleId>
              </a:tblPr>
              <a:tblGrid>
                <a:gridCol w="2506345"/>
                <a:gridCol w="2506345"/>
                <a:gridCol w="2506345"/>
              </a:tblGrid>
              <a:tr h="626745">
                <a:tc>
                  <a:txBody>
                    <a:bodyPr/>
                    <a:p>
                      <a:pPr indent="0" algn="ctr">
                        <a:buNone/>
                      </a:pP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姓名</a:t>
                      </a:r>
                      <a:endParaRPr lang="en-US"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2">
                        <a:lumMod val="75000"/>
                      </a:schemeClr>
                    </a:solidFill>
                  </a:tcPr>
                </a:tc>
                <a:tc>
                  <a:txBody>
                    <a:bodyPr/>
                    <a:p>
                      <a:pPr indent="0" algn="ctr">
                        <a:buNone/>
                      </a:pP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职位</a:t>
                      </a:r>
                      <a:endParaRPr lang="en-US"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2">
                        <a:lumMod val="75000"/>
                      </a:schemeClr>
                    </a:solidFill>
                  </a:tcPr>
                </a:tc>
                <a:tc>
                  <a:txBody>
                    <a:bodyPr/>
                    <a:p>
                      <a:pPr indent="0" algn="ctr">
                        <a:buNone/>
                      </a:pP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联系方式</a:t>
                      </a:r>
                      <a:endParaRPr lang="en-US"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2">
                        <a:lumMod val="75000"/>
                      </a:schemeClr>
                    </a:solidFill>
                  </a:tcPr>
                </a:tc>
              </a:tr>
              <a:tr h="626745">
                <a:tc>
                  <a:txBody>
                    <a:bodyPr/>
                    <a:p>
                      <a:pPr indent="0" algn="ctr">
                        <a:buNone/>
                      </a:pPr>
                      <a:r>
                        <a:rPr lang="en-US" sz="2400" b="0">
                          <a:solidFill>
                            <a:schemeClr val="accent2">
                              <a:lumMod val="75000"/>
                            </a:schemeClr>
                          </a:solidFill>
                          <a:latin typeface="宋体" panose="02010600030101010101" pitchFamily="2" charset="-122"/>
                          <a:ea typeface="宋体" panose="02010600030101010101" pitchFamily="2" charset="-122"/>
                          <a:cs typeface="宋体" panose="02010600030101010101" pitchFamily="2" charset="-122"/>
                        </a:rPr>
                        <a:t>韩艳丽</a:t>
                      </a:r>
                      <a:endParaRPr lang="en-US" altLang="en-US" sz="2400" b="0">
                        <a:solidFill>
                          <a:schemeClr val="accent2">
                            <a:lumMod val="75000"/>
                          </a:schemeClr>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c>
                  <a:txBody>
                    <a:bodyPr/>
                    <a:p>
                      <a:pPr indent="0" algn="ctr">
                        <a:buNone/>
                      </a:pPr>
                      <a:r>
                        <a:rPr lang="en-US" sz="2400" b="0">
                          <a:solidFill>
                            <a:schemeClr val="accent2">
                              <a:lumMod val="75000"/>
                            </a:schemeClr>
                          </a:solidFill>
                          <a:latin typeface="宋体" panose="02010600030101010101" pitchFamily="2" charset="-122"/>
                          <a:ea typeface="宋体" panose="02010600030101010101" pitchFamily="2" charset="-122"/>
                          <a:cs typeface="宋体" panose="02010600030101010101" pitchFamily="2" charset="-122"/>
                        </a:rPr>
                        <a:t>主席</a:t>
                      </a:r>
                      <a:endParaRPr lang="en-US" altLang="en-US" sz="2400" b="0">
                        <a:solidFill>
                          <a:schemeClr val="accent2">
                            <a:lumMod val="75000"/>
                          </a:schemeClr>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c>
                  <a:txBody>
                    <a:bodyPr/>
                    <a:p>
                      <a:pPr indent="0" algn="ctr">
                        <a:buNone/>
                      </a:pPr>
                      <a:r>
                        <a:rPr lang="en-US" sz="2400" b="0">
                          <a:solidFill>
                            <a:schemeClr val="accent2">
                              <a:lumMod val="75000"/>
                            </a:schemeClr>
                          </a:solidFill>
                          <a:latin typeface="Calibri" panose="020F0502020204030204" charset="0"/>
                          <a:cs typeface="Calibri" panose="020F0502020204030204" charset="0"/>
                        </a:rPr>
                        <a:t>31801322@stu.zucc.edu.cn</a:t>
                      </a:r>
                      <a:endParaRPr lang="en-US" altLang="en-US" sz="2400" b="0">
                        <a:solidFill>
                          <a:schemeClr val="accent2">
                            <a:lumMod val="75000"/>
                          </a:schemeClr>
                        </a:solidFill>
                        <a:latin typeface="Calibri" panose="020F0502020204030204" charset="0"/>
                        <a:ea typeface="Calibri" panose="020F0502020204030204" charset="0"/>
                        <a:cs typeface="Calibri" panose="020F050202020403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r>
              <a:tr h="626745">
                <a:tc>
                  <a:txBody>
                    <a:bodyPr/>
                    <a:p>
                      <a:pPr indent="0" algn="ctr">
                        <a:buNone/>
                      </a:pPr>
                      <a:r>
                        <a:rPr lang="en-US" sz="2400" b="0">
                          <a:solidFill>
                            <a:schemeClr val="accent2">
                              <a:lumMod val="75000"/>
                            </a:schemeClr>
                          </a:solidFill>
                          <a:latin typeface="宋体" panose="02010600030101010101" pitchFamily="2" charset="-122"/>
                          <a:ea typeface="宋体" panose="02010600030101010101" pitchFamily="2" charset="-122"/>
                          <a:cs typeface="宋体" panose="02010600030101010101" pitchFamily="2" charset="-122"/>
                        </a:rPr>
                        <a:t>邢海粟</a:t>
                      </a:r>
                      <a:endParaRPr lang="en-US" altLang="en-US" sz="2400" b="0">
                        <a:solidFill>
                          <a:schemeClr val="accent2">
                            <a:lumMod val="75000"/>
                          </a:schemeClr>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c>
                  <a:txBody>
                    <a:bodyPr/>
                    <a:p>
                      <a:pPr indent="0" algn="ctr">
                        <a:buNone/>
                      </a:pPr>
                      <a:r>
                        <a:rPr lang="en-US" sz="2400" b="0">
                          <a:solidFill>
                            <a:schemeClr val="accent2">
                              <a:lumMod val="75000"/>
                            </a:schemeClr>
                          </a:solidFill>
                          <a:latin typeface="宋体" panose="02010600030101010101" pitchFamily="2" charset="-122"/>
                          <a:ea typeface="宋体" panose="02010600030101010101" pitchFamily="2" charset="-122"/>
                          <a:cs typeface="宋体" panose="02010600030101010101" pitchFamily="2" charset="-122"/>
                        </a:rPr>
                        <a:t>成员</a:t>
                      </a:r>
                      <a:endParaRPr lang="en-US" altLang="en-US" sz="2400" b="0">
                        <a:solidFill>
                          <a:schemeClr val="accent2">
                            <a:lumMod val="75000"/>
                          </a:schemeClr>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c>
                  <a:txBody>
                    <a:bodyPr/>
                    <a:p>
                      <a:pPr indent="0" algn="ctr">
                        <a:buNone/>
                      </a:pPr>
                      <a:r>
                        <a:rPr lang="en-US" sz="2400" b="0">
                          <a:solidFill>
                            <a:schemeClr val="accent2">
                              <a:lumMod val="75000"/>
                            </a:schemeClr>
                          </a:solidFill>
                          <a:latin typeface="宋体" panose="02010600030101010101" pitchFamily="2" charset="-122"/>
                          <a:ea typeface="宋体" panose="02010600030101010101" pitchFamily="2" charset="-122"/>
                          <a:cs typeface="宋体" panose="02010600030101010101" pitchFamily="2" charset="-122"/>
                        </a:rPr>
                        <a:t>31801347@stu.zucc.edu.cn</a:t>
                      </a:r>
                      <a:endParaRPr lang="en-US" altLang="en-US" sz="2400" b="0">
                        <a:solidFill>
                          <a:schemeClr val="accent2">
                            <a:lumMod val="75000"/>
                          </a:schemeClr>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r>
            </a:tbl>
          </a:graphicData>
        </a:graphic>
      </p:graphicFrame>
      <p:sp>
        <p:nvSpPr>
          <p:cNvPr id="6" name="文本框 5"/>
          <p:cNvSpPr txBox="1"/>
          <p:nvPr/>
        </p:nvSpPr>
        <p:spPr>
          <a:xfrm>
            <a:off x="1326554" y="749919"/>
            <a:ext cx="1400810" cy="460375"/>
          </a:xfrm>
          <a:prstGeom prst="rect">
            <a:avLst/>
          </a:prstGeom>
          <a:noFill/>
        </p:spPr>
        <p:txBody>
          <a:bodyPr wrap="none" rtlCol="0">
            <a:spAutoFit/>
          </a:bodyPr>
          <a:p>
            <a:r>
              <a:rPr lang="en-US" altLang="zh-CN" sz="2400" b="1" dirty="0">
                <a:solidFill>
                  <a:srgbClr val="2C3998"/>
                </a:solidFill>
                <a:latin typeface="微软雅黑" panose="020B0503020204020204" pitchFamily="34" charset="-122"/>
                <a:ea typeface="微软雅黑" panose="020B0503020204020204" pitchFamily="34" charset="-122"/>
              </a:rPr>
              <a:t>CCB</a:t>
            </a:r>
            <a:r>
              <a:rPr lang="zh-CN" altLang="en-US" sz="2400" b="1" dirty="0">
                <a:solidFill>
                  <a:srgbClr val="2C3998"/>
                </a:solidFill>
                <a:latin typeface="微软雅黑" panose="020B0503020204020204" pitchFamily="34" charset="-122"/>
                <a:ea typeface="微软雅黑" panose="020B0503020204020204" pitchFamily="34" charset="-122"/>
              </a:rPr>
              <a:t>成员</a:t>
            </a:r>
            <a:endParaRPr lang="zh-CN" altLang="en-US" sz="2400" b="1" dirty="0">
              <a:solidFill>
                <a:srgbClr val="2C3998"/>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47482623" name="对象 -2147482624"/>
          <p:cNvGraphicFramePr>
            <a:graphicFrameLocks noChangeAspect="1"/>
          </p:cNvGraphicFramePr>
          <p:nvPr/>
        </p:nvGraphicFramePr>
        <p:xfrm>
          <a:off x="5662295" y="663575"/>
          <a:ext cx="5570855" cy="5965190"/>
        </p:xfrm>
        <a:graphic>
          <a:graphicData uri="http://schemas.openxmlformats.org/presentationml/2006/ole">
            <mc:AlternateContent xmlns:mc="http://schemas.openxmlformats.org/markup-compatibility/2006">
              <mc:Choice xmlns:v="urn:schemas-microsoft-com:vml" Requires="v">
                <p:oleObj spid="_x0000_s3076" name="" r:id="rId1" imgW="7694295" imgH="9362440" progId="Visio.Drawing.11">
                  <p:embed/>
                </p:oleObj>
              </mc:Choice>
              <mc:Fallback>
                <p:oleObj name="" r:id="rId1" imgW="7694295" imgH="9362440" progId="Visio.Drawing.11">
                  <p:embed/>
                  <p:pic>
                    <p:nvPicPr>
                      <p:cNvPr id="0" name="图片 3075"/>
                      <p:cNvPicPr/>
                      <p:nvPr/>
                    </p:nvPicPr>
                    <p:blipFill>
                      <a:blip r:embed="rId2"/>
                      <a:stretch>
                        <a:fillRect/>
                      </a:stretch>
                    </p:blipFill>
                    <p:spPr>
                      <a:xfrm>
                        <a:off x="5662295" y="663575"/>
                        <a:ext cx="5570855" cy="5965190"/>
                      </a:xfrm>
                      <a:prstGeom prst="rect">
                        <a:avLst/>
                      </a:prstGeom>
                      <a:solidFill>
                        <a:schemeClr val="bg1"/>
                      </a:solidFill>
                      <a:ln w="38100">
                        <a:noFill/>
                        <a:miter/>
                      </a:ln>
                    </p:spPr>
                  </p:pic>
                </p:oleObj>
              </mc:Fallback>
            </mc:AlternateContent>
          </a:graphicData>
        </a:graphic>
      </p:graphicFrame>
      <p:sp>
        <p:nvSpPr>
          <p:cNvPr id="6" name="文本框 5"/>
          <p:cNvSpPr txBox="1"/>
          <p:nvPr/>
        </p:nvSpPr>
        <p:spPr>
          <a:xfrm>
            <a:off x="1326554" y="749919"/>
            <a:ext cx="2926080" cy="460375"/>
          </a:xfrm>
          <a:prstGeom prst="rect">
            <a:avLst/>
          </a:prstGeom>
          <a:noFill/>
        </p:spPr>
        <p:txBody>
          <a:bodyPr wrap="none" rtlCol="0">
            <a:spAutoFit/>
          </a:bodyPr>
          <a:p>
            <a:pPr algn="l"/>
            <a:r>
              <a:rPr lang="zh-CN" altLang="en-US" sz="2400" b="1" dirty="0">
                <a:solidFill>
                  <a:srgbClr val="2C3998"/>
                </a:solidFill>
                <a:latin typeface="微软雅黑" panose="020B0503020204020204" pitchFamily="34" charset="-122"/>
                <a:ea typeface="微软雅黑" panose="020B0503020204020204" pitchFamily="34" charset="-122"/>
              </a:rPr>
              <a:t>变更控制与管理过程</a:t>
            </a:r>
            <a:endParaRPr lang="zh-CN" altLang="en-US" sz="2400" b="1" dirty="0">
              <a:solidFill>
                <a:srgbClr val="2C3998"/>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6" name="组合 1"/>
          <p:cNvGrpSpPr/>
          <p:nvPr/>
        </p:nvGrpSpPr>
        <p:grpSpPr>
          <a:xfrm>
            <a:off x="6096001" y="982613"/>
            <a:ext cx="2837920" cy="619519"/>
            <a:chOff x="3606800" y="1689100"/>
            <a:chExt cx="3083367" cy="673100"/>
          </a:xfrm>
        </p:grpSpPr>
        <p:sp>
          <p:nvSpPr>
            <p:cNvPr id="1048650" name="椭圆 2"/>
            <p:cNvSpPr/>
            <p:nvPr/>
          </p:nvSpPr>
          <p:spPr>
            <a:xfrm>
              <a:off x="3606800" y="1689100"/>
              <a:ext cx="673100" cy="673100"/>
            </a:xfrm>
            <a:prstGeom prst="roundRect">
              <a:avLst/>
            </a:prstGeom>
            <a:solidFill>
              <a:srgbClr val="2C3998"/>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字魂5号-无外润黑体" panose="00000500000000000000" pitchFamily="2" charset="-122"/>
                  <a:ea typeface="字魂5号-无外润黑体" panose="00000500000000000000" pitchFamily="2" charset="-122"/>
                </a:rPr>
                <a:t>1</a:t>
              </a:r>
              <a:endParaRPr lang="zh-CN" altLang="en-US" sz="2800" dirty="0">
                <a:solidFill>
                  <a:schemeClr val="bg1"/>
                </a:solidFill>
                <a:latin typeface="字魂5号-无外润黑体" panose="00000500000000000000" pitchFamily="2" charset="-122"/>
                <a:ea typeface="字魂5号-无外润黑体" panose="00000500000000000000" pitchFamily="2" charset="-122"/>
              </a:endParaRPr>
            </a:p>
          </p:txBody>
        </p:sp>
        <p:sp>
          <p:nvSpPr>
            <p:cNvPr id="1048651" name="文本框 4"/>
            <p:cNvSpPr txBox="1"/>
            <p:nvPr/>
          </p:nvSpPr>
          <p:spPr>
            <a:xfrm>
              <a:off x="4450382" y="1781480"/>
              <a:ext cx="2239785" cy="554310"/>
            </a:xfrm>
            <a:prstGeom prst="roundRect">
              <a:avLst/>
            </a:prstGeom>
            <a:solidFill>
              <a:schemeClr val="bg1"/>
            </a:solidFill>
          </p:spPr>
          <p:txBody>
            <a:bodyPr wrap="none" rtlCol="0">
              <a:spAutoFit/>
            </a:bodyPr>
            <a:lstStyle/>
            <a:p>
              <a:r>
                <a:rPr lang="zh-CN" altLang="en-US" sz="2400" b="1" dirty="0">
                  <a:solidFill>
                    <a:srgbClr val="2C3998"/>
                  </a:solidFill>
                  <a:latin typeface="微软雅黑" panose="020B0503020204020204" pitchFamily="34" charset="-122"/>
                  <a:ea typeface="微软雅黑" panose="020B0503020204020204" pitchFamily="34" charset="-122"/>
                </a:rPr>
                <a:t>需求变更申请</a:t>
              </a:r>
              <a:endParaRPr lang="zh-CN" altLang="en-US" sz="2400" b="1" dirty="0">
                <a:solidFill>
                  <a:srgbClr val="2C3998"/>
                </a:solidFill>
                <a:latin typeface="微软雅黑" panose="020B0503020204020204" pitchFamily="34" charset="-122"/>
                <a:ea typeface="微软雅黑" panose="020B0503020204020204" pitchFamily="34" charset="-122"/>
              </a:endParaRPr>
            </a:p>
          </p:txBody>
        </p:sp>
      </p:grpSp>
      <p:grpSp>
        <p:nvGrpSpPr>
          <p:cNvPr id="107" name="组合 6"/>
          <p:cNvGrpSpPr/>
          <p:nvPr/>
        </p:nvGrpSpPr>
        <p:grpSpPr>
          <a:xfrm>
            <a:off x="6096007" y="2044567"/>
            <a:ext cx="2837917" cy="619519"/>
            <a:chOff x="3606800" y="1689100"/>
            <a:chExt cx="3083360" cy="673100"/>
          </a:xfrm>
        </p:grpSpPr>
        <p:sp>
          <p:nvSpPr>
            <p:cNvPr id="1048652" name="椭圆 7"/>
            <p:cNvSpPr/>
            <p:nvPr/>
          </p:nvSpPr>
          <p:spPr>
            <a:xfrm>
              <a:off x="3606800" y="1689100"/>
              <a:ext cx="673100" cy="673100"/>
            </a:xfrm>
            <a:prstGeom prst="roundRect">
              <a:avLst/>
            </a:prstGeom>
            <a:solidFill>
              <a:srgbClr val="2C3998"/>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字魂5号-无外润黑体" panose="00000500000000000000" pitchFamily="2" charset="-122"/>
                  <a:ea typeface="字魂5号-无外润黑体" panose="00000500000000000000" pitchFamily="2" charset="-122"/>
                </a:rPr>
                <a:t>2</a:t>
              </a:r>
              <a:endParaRPr lang="zh-CN" altLang="en-US" sz="2800" dirty="0">
                <a:solidFill>
                  <a:schemeClr val="bg1"/>
                </a:solidFill>
                <a:latin typeface="字魂5号-无外润黑体" panose="00000500000000000000" pitchFamily="2" charset="-122"/>
                <a:ea typeface="字魂5号-无外润黑体" panose="00000500000000000000" pitchFamily="2" charset="-122"/>
              </a:endParaRPr>
            </a:p>
          </p:txBody>
        </p:sp>
        <p:sp>
          <p:nvSpPr>
            <p:cNvPr id="1048653" name="文本框 9"/>
            <p:cNvSpPr txBox="1"/>
            <p:nvPr/>
          </p:nvSpPr>
          <p:spPr>
            <a:xfrm>
              <a:off x="4450379" y="1774852"/>
              <a:ext cx="2239781" cy="554310"/>
            </a:xfrm>
            <a:prstGeom prst="roundRect">
              <a:avLst/>
            </a:prstGeom>
            <a:solidFill>
              <a:schemeClr val="bg1"/>
            </a:solidFill>
          </p:spPr>
          <p:txBody>
            <a:bodyPr wrap="none" rtlCol="0">
              <a:spAutoFit/>
            </a:bodyPr>
            <a:lstStyle>
              <a:defPPr>
                <a:defRPr lang="zh-CN"/>
              </a:defPPr>
              <a:lvl1pPr>
                <a:defRPr sz="2400" b="1">
                  <a:solidFill>
                    <a:srgbClr val="2C3998"/>
                  </a:solidFill>
                  <a:latin typeface="微软雅黑" panose="020B0503020204020204" pitchFamily="34" charset="-122"/>
                  <a:ea typeface="微软雅黑" panose="020B0503020204020204" pitchFamily="34" charset="-122"/>
                </a:defRPr>
              </a:lvl1pPr>
            </a:lstStyle>
            <a:p>
              <a:pPr algn="l"/>
              <a:r>
                <a:rPr lang="zh-CN" altLang="en-US" dirty="0">
                  <a:sym typeface="+mn-ea"/>
                </a:rPr>
                <a:t>变更影响分析</a:t>
              </a:r>
              <a:endParaRPr lang="zh-CN" altLang="en-US" dirty="0"/>
            </a:p>
          </p:txBody>
        </p:sp>
      </p:grpSp>
      <p:grpSp>
        <p:nvGrpSpPr>
          <p:cNvPr id="108" name="组合 11"/>
          <p:cNvGrpSpPr/>
          <p:nvPr/>
        </p:nvGrpSpPr>
        <p:grpSpPr>
          <a:xfrm>
            <a:off x="6096008" y="3106521"/>
            <a:ext cx="2876114" cy="628575"/>
            <a:chOff x="3606800" y="1689100"/>
            <a:chExt cx="3124860" cy="682939"/>
          </a:xfrm>
        </p:grpSpPr>
        <p:sp>
          <p:nvSpPr>
            <p:cNvPr id="1048654" name="椭圆 12"/>
            <p:cNvSpPr/>
            <p:nvPr/>
          </p:nvSpPr>
          <p:spPr>
            <a:xfrm>
              <a:off x="3606800" y="1689100"/>
              <a:ext cx="673100" cy="673100"/>
            </a:xfrm>
            <a:prstGeom prst="roundRect">
              <a:avLst/>
            </a:prstGeom>
            <a:solidFill>
              <a:srgbClr val="2C3998"/>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字魂5号-无外润黑体" panose="00000500000000000000" pitchFamily="2" charset="-122"/>
                  <a:ea typeface="字魂5号-无外润黑体" panose="00000500000000000000" pitchFamily="2" charset="-122"/>
                </a:rPr>
                <a:t>3</a:t>
              </a:r>
              <a:endParaRPr lang="zh-CN" altLang="en-US" sz="2800" dirty="0">
                <a:solidFill>
                  <a:schemeClr val="bg1"/>
                </a:solidFill>
                <a:latin typeface="字魂5号-无外润黑体" panose="00000500000000000000" pitchFamily="2" charset="-122"/>
                <a:ea typeface="字魂5号-无外润黑体" panose="00000500000000000000" pitchFamily="2" charset="-122"/>
              </a:endParaRPr>
            </a:p>
          </p:txBody>
        </p:sp>
        <p:sp>
          <p:nvSpPr>
            <p:cNvPr id="1048655" name="文本框 14"/>
            <p:cNvSpPr txBox="1"/>
            <p:nvPr/>
          </p:nvSpPr>
          <p:spPr>
            <a:xfrm>
              <a:off x="4450381" y="1774852"/>
              <a:ext cx="2281279" cy="597187"/>
            </a:xfrm>
            <a:prstGeom prst="roundRect">
              <a:avLst/>
            </a:prstGeom>
            <a:solidFill>
              <a:schemeClr val="bg1"/>
            </a:solidFill>
          </p:spPr>
          <p:txBody>
            <a:bodyPr wrap="none" rtlCol="0">
              <a:spAutoFit/>
            </a:bodyPr>
            <a:lstStyle>
              <a:defPPr>
                <a:defRPr lang="zh-CN"/>
              </a:defPPr>
              <a:lvl1pPr>
                <a:defRPr sz="2400" b="1">
                  <a:solidFill>
                    <a:srgbClr val="2C3998"/>
                  </a:solidFill>
                  <a:latin typeface="微软雅黑" panose="020B0503020204020204" pitchFamily="34" charset="-122"/>
                  <a:ea typeface="微软雅黑" panose="020B0503020204020204" pitchFamily="34" charset="-122"/>
                </a:defRPr>
              </a:lvl1pPr>
            </a:lstStyle>
            <a:p>
              <a:pPr algn="l"/>
              <a:r>
                <a:rPr lang="en-US" altLang="zh-CN" dirty="0">
                  <a:sym typeface="+mn-ea"/>
                </a:rPr>
                <a:t>CCB</a:t>
              </a:r>
              <a:r>
                <a:rPr lang="zh-CN" altLang="en-US" dirty="0">
                  <a:sym typeface="+mn-ea"/>
                </a:rPr>
                <a:t>变更评审</a:t>
              </a:r>
              <a:endParaRPr lang="zh-CN" altLang="en-US" dirty="0"/>
            </a:p>
          </p:txBody>
        </p:sp>
      </p:grpSp>
      <p:grpSp>
        <p:nvGrpSpPr>
          <p:cNvPr id="109" name="组合 16"/>
          <p:cNvGrpSpPr/>
          <p:nvPr/>
        </p:nvGrpSpPr>
        <p:grpSpPr>
          <a:xfrm>
            <a:off x="6096004" y="4261840"/>
            <a:ext cx="2228301" cy="619519"/>
            <a:chOff x="3606800" y="1689100"/>
            <a:chExt cx="2421026" cy="673100"/>
          </a:xfrm>
        </p:grpSpPr>
        <p:sp>
          <p:nvSpPr>
            <p:cNvPr id="1048656" name="椭圆 17"/>
            <p:cNvSpPr/>
            <p:nvPr/>
          </p:nvSpPr>
          <p:spPr>
            <a:xfrm>
              <a:off x="3606800" y="1689100"/>
              <a:ext cx="673100" cy="673100"/>
            </a:xfrm>
            <a:prstGeom prst="roundRect">
              <a:avLst/>
            </a:prstGeom>
            <a:solidFill>
              <a:srgbClr val="2C3998"/>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字魂5号-无外润黑体" panose="00000500000000000000" pitchFamily="2" charset="-122"/>
                  <a:ea typeface="字魂5号-无外润黑体" panose="00000500000000000000" pitchFamily="2" charset="-122"/>
                </a:rPr>
                <a:t>4</a:t>
              </a:r>
              <a:endParaRPr lang="zh-CN" altLang="en-US" sz="2800" dirty="0">
                <a:solidFill>
                  <a:schemeClr val="bg1"/>
                </a:solidFill>
                <a:latin typeface="字魂5号-无外润黑体" panose="00000500000000000000" pitchFamily="2" charset="-122"/>
                <a:ea typeface="字魂5号-无外润黑体" panose="00000500000000000000" pitchFamily="2" charset="-122"/>
              </a:endParaRPr>
            </a:p>
          </p:txBody>
        </p:sp>
        <p:sp>
          <p:nvSpPr>
            <p:cNvPr id="1048657" name="文本框 19"/>
            <p:cNvSpPr txBox="1"/>
            <p:nvPr/>
          </p:nvSpPr>
          <p:spPr>
            <a:xfrm>
              <a:off x="4450380" y="1774852"/>
              <a:ext cx="1577446" cy="554292"/>
            </a:xfrm>
            <a:prstGeom prst="roundRect">
              <a:avLst/>
            </a:prstGeom>
            <a:solidFill>
              <a:schemeClr val="bg1"/>
            </a:solidFill>
          </p:spPr>
          <p:txBody>
            <a:bodyPr wrap="none" rtlCol="0">
              <a:spAutoFit/>
            </a:bodyPr>
            <a:lstStyle>
              <a:defPPr>
                <a:defRPr lang="zh-CN"/>
              </a:defPPr>
              <a:lvl1pPr>
                <a:defRPr sz="2400" b="1">
                  <a:solidFill>
                    <a:srgbClr val="2C3998"/>
                  </a:solidFill>
                  <a:latin typeface="微软雅黑" panose="020B0503020204020204" pitchFamily="34" charset="-122"/>
                  <a:ea typeface="微软雅黑" panose="020B0503020204020204" pitchFamily="34" charset="-122"/>
                </a:defRPr>
              </a:lvl1pPr>
            </a:lstStyle>
            <a:p>
              <a:r>
                <a:rPr lang="zh-CN" altLang="en-US" dirty="0"/>
                <a:t>往期更新</a:t>
              </a:r>
              <a:endParaRPr lang="zh-CN" altLang="en-US" dirty="0"/>
            </a:p>
          </p:txBody>
        </p:sp>
      </p:grpSp>
      <p:grpSp>
        <p:nvGrpSpPr>
          <p:cNvPr id="110" name="组合 27"/>
          <p:cNvGrpSpPr/>
          <p:nvPr/>
        </p:nvGrpSpPr>
        <p:grpSpPr>
          <a:xfrm>
            <a:off x="1506065" y="982613"/>
            <a:ext cx="1884158" cy="3277059"/>
            <a:chOff x="9472134" y="747834"/>
            <a:chExt cx="1884158" cy="3277059"/>
          </a:xfrm>
        </p:grpSpPr>
        <p:sp>
          <p:nvSpPr>
            <p:cNvPr id="1048658" name="文本框 28"/>
            <p:cNvSpPr txBox="1"/>
            <p:nvPr/>
          </p:nvSpPr>
          <p:spPr>
            <a:xfrm>
              <a:off x="9472134" y="747834"/>
              <a:ext cx="1376680" cy="2456217"/>
            </a:xfrm>
            <a:prstGeom prst="rect">
              <a:avLst/>
            </a:prstGeom>
            <a:noFill/>
          </p:spPr>
          <p:txBody>
            <a:bodyPr vert="eaVert" wrap="square" rtlCol="0">
              <a:spAutoFit/>
            </a:bodyPr>
            <a:lstStyle/>
            <a:p>
              <a:pPr algn="dist"/>
              <a:r>
                <a:rPr lang="zh-CN" altLang="en-US" sz="8000" dirty="0">
                  <a:solidFill>
                    <a:srgbClr val="2C3998"/>
                  </a:solidFill>
                  <a:latin typeface="字魂5号-无外润黑体" panose="00000500000000000000" pitchFamily="2" charset="-122"/>
                  <a:ea typeface="字魂5号-无外润黑体" panose="00000500000000000000" pitchFamily="2" charset="-122"/>
                </a:rPr>
                <a:t>目录</a:t>
              </a:r>
              <a:endParaRPr lang="zh-CN" altLang="en-US" sz="8000" dirty="0">
                <a:solidFill>
                  <a:srgbClr val="2C3998"/>
                </a:solidFill>
                <a:latin typeface="字魂5号-无外润黑体" panose="00000500000000000000" pitchFamily="2" charset="-122"/>
                <a:ea typeface="字魂5号-无外润黑体" panose="00000500000000000000" pitchFamily="2" charset="-122"/>
              </a:endParaRPr>
            </a:p>
          </p:txBody>
        </p:sp>
        <p:sp>
          <p:nvSpPr>
            <p:cNvPr id="1048659" name="文本框 29"/>
            <p:cNvSpPr txBox="1"/>
            <p:nvPr/>
          </p:nvSpPr>
          <p:spPr>
            <a:xfrm>
              <a:off x="10740739" y="1705248"/>
              <a:ext cx="615553" cy="2319645"/>
            </a:xfrm>
            <a:prstGeom prst="rect">
              <a:avLst/>
            </a:prstGeom>
            <a:noFill/>
          </p:spPr>
          <p:txBody>
            <a:bodyPr vert="eaVert" wrap="square" rtlCol="0">
              <a:spAutoFit/>
            </a:bodyPr>
            <a:lstStyle/>
            <a:p>
              <a:pPr algn="dist"/>
              <a:r>
                <a:rPr lang="en-US" altLang="zh-CN" sz="2800" dirty="0">
                  <a:solidFill>
                    <a:srgbClr val="2C3998"/>
                  </a:solidFill>
                  <a:latin typeface="字魂5号-无外润黑体" panose="00000500000000000000" pitchFamily="2" charset="-122"/>
                  <a:ea typeface="字魂5号-无外润黑体" panose="00000500000000000000" pitchFamily="2" charset="-122"/>
                </a:rPr>
                <a:t>CONTENTS</a:t>
              </a:r>
              <a:endParaRPr lang="zh-CN" altLang="en-US" sz="2800" dirty="0">
                <a:solidFill>
                  <a:srgbClr val="2C3998"/>
                </a:solidFill>
                <a:latin typeface="字魂5号-无外润黑体" panose="00000500000000000000" pitchFamily="2" charset="-122"/>
                <a:ea typeface="字魂5号-无外润黑体" panose="00000500000000000000" pitchFamily="2" charset="-122"/>
              </a:endParaRPr>
            </a:p>
          </p:txBody>
        </p:sp>
      </p:grpSp>
      <p:grpSp>
        <p:nvGrpSpPr>
          <p:cNvPr id="111" name="组合 3"/>
          <p:cNvGrpSpPr/>
          <p:nvPr/>
        </p:nvGrpSpPr>
        <p:grpSpPr>
          <a:xfrm>
            <a:off x="6096011" y="5443575"/>
            <a:ext cx="2228324" cy="619519"/>
            <a:chOff x="3606800" y="1689100"/>
            <a:chExt cx="2421040" cy="673100"/>
          </a:xfrm>
        </p:grpSpPr>
        <p:sp>
          <p:nvSpPr>
            <p:cNvPr id="1048660" name="椭圆 5"/>
            <p:cNvSpPr/>
            <p:nvPr/>
          </p:nvSpPr>
          <p:spPr>
            <a:xfrm>
              <a:off x="3606800" y="1689100"/>
              <a:ext cx="673100" cy="673100"/>
            </a:xfrm>
            <a:prstGeom prst="roundRect">
              <a:avLst/>
            </a:prstGeom>
            <a:solidFill>
              <a:srgbClr val="2C3998"/>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字魂5号-无外润黑体" panose="00000500000000000000" pitchFamily="2" charset="-122"/>
                  <a:ea typeface="字魂5号-无外润黑体" panose="00000500000000000000" pitchFamily="2" charset="-122"/>
                </a:rPr>
                <a:t>5</a:t>
              </a:r>
              <a:endParaRPr lang="en-US" altLang="zh-CN" sz="2800" dirty="0">
                <a:solidFill>
                  <a:schemeClr val="bg1"/>
                </a:solidFill>
                <a:latin typeface="字魂5号-无外润黑体" panose="00000500000000000000" pitchFamily="2" charset="-122"/>
                <a:ea typeface="字魂5号-无外润黑体" panose="00000500000000000000" pitchFamily="2" charset="-122"/>
              </a:endParaRPr>
            </a:p>
          </p:txBody>
        </p:sp>
        <p:sp>
          <p:nvSpPr>
            <p:cNvPr id="1048661" name="文本框 8"/>
            <p:cNvSpPr txBox="1"/>
            <p:nvPr/>
          </p:nvSpPr>
          <p:spPr>
            <a:xfrm>
              <a:off x="4450383" y="1774852"/>
              <a:ext cx="1577457" cy="554309"/>
            </a:xfrm>
            <a:prstGeom prst="roundRect">
              <a:avLst/>
            </a:prstGeom>
            <a:solidFill>
              <a:schemeClr val="bg1"/>
            </a:solidFill>
          </p:spPr>
          <p:txBody>
            <a:bodyPr wrap="none" rtlCol="0">
              <a:spAutoFit/>
            </a:bodyPr>
            <a:lstStyle>
              <a:defPPr>
                <a:defRPr lang="zh-CN"/>
              </a:defPPr>
              <a:lvl1pPr>
                <a:defRPr sz="2400" b="1">
                  <a:solidFill>
                    <a:srgbClr val="2C3998"/>
                  </a:solidFill>
                  <a:latin typeface="微软雅黑" panose="020B0503020204020204" pitchFamily="34" charset="-122"/>
                  <a:ea typeface="微软雅黑" panose="020B0503020204020204" pitchFamily="34" charset="-122"/>
                </a:defRPr>
              </a:lvl1pPr>
            </a:lstStyle>
            <a:p>
              <a:r>
                <a:rPr lang="zh-CN" altLang="en-US" dirty="0"/>
                <a:t>其他事项</a:t>
              </a:r>
              <a:endParaRPr lang="zh-CN" altLang="en-US" dirty="0"/>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6"/>
                                        </p:tgtEl>
                                        <p:attrNameLst>
                                          <p:attrName>style.visibility</p:attrName>
                                        </p:attrNameLst>
                                      </p:cBhvr>
                                      <p:to>
                                        <p:strVal val="visible"/>
                                      </p:to>
                                    </p:set>
                                    <p:animEffect transition="in" filter="fade">
                                      <p:cBhvr>
                                        <p:cTn id="11" dur="500"/>
                                        <p:tgtEl>
                                          <p:spTgt spid="10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7"/>
                                        </p:tgtEl>
                                        <p:attrNameLst>
                                          <p:attrName>style.visibility</p:attrName>
                                        </p:attrNameLst>
                                      </p:cBhvr>
                                      <p:to>
                                        <p:strVal val="visible"/>
                                      </p:to>
                                    </p:set>
                                    <p:animEffect transition="in" filter="fade">
                                      <p:cBhvr>
                                        <p:cTn id="15" dur="500"/>
                                        <p:tgtEl>
                                          <p:spTgt spid="10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08"/>
                                        </p:tgtEl>
                                        <p:attrNameLst>
                                          <p:attrName>style.visibility</p:attrName>
                                        </p:attrNameLst>
                                      </p:cBhvr>
                                      <p:to>
                                        <p:strVal val="visible"/>
                                      </p:to>
                                    </p:set>
                                    <p:animEffect transition="in" filter="fade">
                                      <p:cBhvr>
                                        <p:cTn id="19" dur="500"/>
                                        <p:tgtEl>
                                          <p:spTgt spid="108"/>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09"/>
                                        </p:tgtEl>
                                        <p:attrNameLst>
                                          <p:attrName>style.visibility</p:attrName>
                                        </p:attrNameLst>
                                      </p:cBhvr>
                                      <p:to>
                                        <p:strVal val="visible"/>
                                      </p:to>
                                    </p:set>
                                    <p:animEffect transition="in" filter="fade">
                                      <p:cBhvr>
                                        <p:cTn id="23" dur="500"/>
                                        <p:tgtEl>
                                          <p:spTgt spid="109"/>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11"/>
                                        </p:tgtEl>
                                        <p:attrNameLst>
                                          <p:attrName>style.visibility</p:attrName>
                                        </p:attrNameLst>
                                      </p:cBhvr>
                                      <p:to>
                                        <p:strVal val="visible"/>
                                      </p:to>
                                    </p:set>
                                    <p:animEffect transition="in" filter="fade">
                                      <p:cBhvr>
                                        <p:cTn id="27"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326554" y="749919"/>
            <a:ext cx="2316480" cy="460375"/>
          </a:xfrm>
          <a:prstGeom prst="rect">
            <a:avLst/>
          </a:prstGeom>
          <a:noFill/>
        </p:spPr>
        <p:txBody>
          <a:bodyPr wrap="none" rtlCol="0">
            <a:spAutoFit/>
          </a:bodyPr>
          <a:p>
            <a:r>
              <a:rPr lang="zh-CN" altLang="en-US" sz="2400" b="1" dirty="0">
                <a:solidFill>
                  <a:srgbClr val="2C3998"/>
                </a:solidFill>
                <a:latin typeface="微软雅黑" panose="020B0503020204020204" pitchFamily="34" charset="-122"/>
                <a:ea typeface="微软雅黑" panose="020B0503020204020204" pitchFamily="34" charset="-122"/>
              </a:rPr>
              <a:t>变更点评审结果</a:t>
            </a:r>
            <a:endParaRPr lang="zh-CN" altLang="en-US" sz="2400" b="1" dirty="0">
              <a:solidFill>
                <a:srgbClr val="2C3998"/>
              </a:solidFill>
              <a:latin typeface="微软雅黑" panose="020B0503020204020204" pitchFamily="34" charset="-122"/>
              <a:ea typeface="微软雅黑" panose="020B0503020204020204" pitchFamily="34" charset="-122"/>
            </a:endParaRPr>
          </a:p>
        </p:txBody>
      </p:sp>
      <p:graphicFrame>
        <p:nvGraphicFramePr>
          <p:cNvPr id="2" name="表格 1"/>
          <p:cNvGraphicFramePr/>
          <p:nvPr>
            <p:custDataLst>
              <p:tags r:id="rId1"/>
            </p:custDataLst>
          </p:nvPr>
        </p:nvGraphicFramePr>
        <p:xfrm>
          <a:off x="2527300" y="1536700"/>
          <a:ext cx="7061835" cy="1551940"/>
        </p:xfrm>
        <a:graphic>
          <a:graphicData uri="http://schemas.openxmlformats.org/drawingml/2006/table">
            <a:tbl>
              <a:tblPr firstRow="1" bandRow="1">
                <a:tableStyleId>{5940675A-B579-460E-94D1-54222C63F5DA}</a:tableStyleId>
              </a:tblPr>
              <a:tblGrid>
                <a:gridCol w="1459230"/>
                <a:gridCol w="5602605"/>
              </a:tblGrid>
              <a:tr h="323850">
                <a:tc>
                  <a:txBody>
                    <a:bodyPr/>
                    <a:p>
                      <a:pPr indent="0" algn="ctr">
                        <a:buNone/>
                      </a:pPr>
                      <a:r>
                        <a:rPr lang="en-US" sz="1600" b="0">
                          <a:solidFill>
                            <a:schemeClr val="bg1"/>
                          </a:solidFill>
                          <a:latin typeface="宋体" panose="02010600030101010101" pitchFamily="2" charset="-122"/>
                          <a:ea typeface="宋体" panose="02010600030101010101" pitchFamily="2" charset="-122"/>
                          <a:cs typeface="宋体" panose="02010600030101010101" pitchFamily="2" charset="-122"/>
                        </a:rPr>
                        <a:t>需求提出方</a:t>
                      </a:r>
                      <a:endParaRPr lang="en-US" altLang="en-US" sz="16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00000"/>
                    </a:solidFill>
                  </a:tcPr>
                </a:tc>
                <a:tc>
                  <a:txBody>
                    <a:bodyPr/>
                    <a:p>
                      <a:pPr indent="0" algn="ctr">
                        <a:buNone/>
                      </a:pPr>
                      <a:r>
                        <a:rPr lang="en-US" sz="1600" b="0">
                          <a:solidFill>
                            <a:schemeClr val="bg1"/>
                          </a:solidFill>
                          <a:latin typeface="宋体" panose="02010600030101010101" pitchFamily="2" charset="-122"/>
                          <a:ea typeface="宋体" panose="02010600030101010101" pitchFamily="2" charset="-122"/>
                          <a:cs typeface="宋体" panose="02010600030101010101" pitchFamily="2" charset="-122"/>
                        </a:rPr>
                        <a:t>需求描述</a:t>
                      </a:r>
                      <a:endParaRPr lang="en-US" altLang="en-US" sz="16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00000"/>
                    </a:solidFill>
                  </a:tcPr>
                </a:tc>
              </a:tr>
              <a:tr h="496570">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宋倩雯（团购参与者）</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需要团长的信用值，比如分数/星级</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r>
              <a:tr h="731520">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陈幼安（团购发起者）</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支持已完成团购的订单重新开启团购并可以选择是否通知上次买过的用户，用户在下单时能够选择是否接受订阅该团购重新开启的通知</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r>
            </a:tbl>
          </a:graphicData>
        </a:graphic>
      </p:graphicFrame>
      <p:graphicFrame>
        <p:nvGraphicFramePr>
          <p:cNvPr id="5" name="表格 4"/>
          <p:cNvGraphicFramePr/>
          <p:nvPr>
            <p:custDataLst>
              <p:tags r:id="rId2"/>
            </p:custDataLst>
          </p:nvPr>
        </p:nvGraphicFramePr>
        <p:xfrm>
          <a:off x="2527935" y="3455670"/>
          <a:ext cx="7060565" cy="1894840"/>
        </p:xfrm>
        <a:graphic>
          <a:graphicData uri="http://schemas.openxmlformats.org/drawingml/2006/table">
            <a:tbl>
              <a:tblPr firstRow="1" bandRow="1">
                <a:tableStyleId>{5940675A-B579-460E-94D1-54222C63F5DA}</a:tableStyleId>
              </a:tblPr>
              <a:tblGrid>
                <a:gridCol w="1278890"/>
                <a:gridCol w="4483100"/>
                <a:gridCol w="1298575"/>
              </a:tblGrid>
              <a:tr h="315595">
                <a:tc>
                  <a:txBody>
                    <a:bodyPr/>
                    <a:p>
                      <a:pPr indent="0" algn="ctr">
                        <a:buNone/>
                      </a:pPr>
                      <a:r>
                        <a:rPr lang="en-US" sz="1600" b="0">
                          <a:solidFill>
                            <a:schemeClr val="bg1"/>
                          </a:solidFill>
                          <a:latin typeface="宋体" panose="02010600030101010101" pitchFamily="2" charset="-122"/>
                          <a:ea typeface="宋体" panose="02010600030101010101" pitchFamily="2" charset="-122"/>
                          <a:cs typeface="宋体" panose="02010600030101010101" pitchFamily="2" charset="-122"/>
                        </a:rPr>
                        <a:t>需求提出方</a:t>
                      </a:r>
                      <a:endParaRPr lang="en-US" altLang="en-US" sz="16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00000"/>
                    </a:solidFill>
                  </a:tcPr>
                </a:tc>
                <a:tc>
                  <a:txBody>
                    <a:bodyPr/>
                    <a:p>
                      <a:pPr indent="0" algn="ctr">
                        <a:buNone/>
                      </a:pPr>
                      <a:r>
                        <a:rPr lang="en-US" sz="1600" b="0">
                          <a:solidFill>
                            <a:schemeClr val="bg1"/>
                          </a:solidFill>
                          <a:latin typeface="宋体" panose="02010600030101010101" pitchFamily="2" charset="-122"/>
                          <a:ea typeface="宋体" panose="02010600030101010101" pitchFamily="2" charset="-122"/>
                          <a:cs typeface="宋体" panose="02010600030101010101" pitchFamily="2" charset="-122"/>
                        </a:rPr>
                        <a:t>需求描述</a:t>
                      </a:r>
                      <a:endParaRPr lang="en-US" altLang="en-US" sz="16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00000"/>
                    </a:solidFill>
                  </a:tcPr>
                </a:tc>
                <a:tc>
                  <a:txBody>
                    <a:bodyPr/>
                    <a:p>
                      <a:pPr indent="0" algn="ctr">
                        <a:buNone/>
                      </a:pPr>
                      <a:r>
                        <a:rPr lang="en-US" sz="1600" b="0">
                          <a:solidFill>
                            <a:schemeClr val="bg1"/>
                          </a:solidFill>
                          <a:latin typeface="宋体" panose="02010600030101010101" pitchFamily="2" charset="-122"/>
                          <a:ea typeface="宋体" panose="02010600030101010101" pitchFamily="2" charset="-122"/>
                          <a:cs typeface="宋体" panose="02010600030101010101" pitchFamily="2" charset="-122"/>
                        </a:rPr>
                        <a:t>评审结果</a:t>
                      </a:r>
                      <a:endParaRPr lang="en-US" altLang="en-US" sz="16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00000"/>
                    </a:solidFill>
                  </a:tcPr>
                </a:tc>
              </a:tr>
              <a:tr h="316230">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宋倩雯</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需要团长的信用值，比如分数/星级</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拒绝</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r>
              <a:tr h="315595">
                <a:tc rowSpan="2">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陈幼安</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支持已完成团购的订单重新开启团购</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通过</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r>
              <a:tr h="94742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并可以选择是否通知上次买过的用户，用户在下单时能够选择是否接受订阅该团购重新开启的通知</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通过</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文本框 1"/>
          <p:cNvSpPr txBox="1"/>
          <p:nvPr/>
        </p:nvSpPr>
        <p:spPr>
          <a:xfrm>
            <a:off x="5514742" y="2202929"/>
            <a:ext cx="2926080" cy="922020"/>
          </a:xfrm>
          <a:prstGeom prst="rect">
            <a:avLst/>
          </a:prstGeom>
          <a:noFill/>
        </p:spPr>
        <p:txBody>
          <a:bodyPr wrap="none" rtlCol="0">
            <a:spAutoFit/>
          </a:bodyPr>
          <a:lstStyle/>
          <a:p>
            <a:r>
              <a:rPr lang="zh-CN" altLang="en-US" sz="5400" b="1" dirty="0">
                <a:solidFill>
                  <a:srgbClr val="2C3998"/>
                </a:solidFill>
                <a:latin typeface="微软雅黑" panose="020B0503020204020204" pitchFamily="34" charset="-122"/>
                <a:ea typeface="微软雅黑" panose="020B0503020204020204" pitchFamily="34" charset="-122"/>
              </a:rPr>
              <a:t>文档修改</a:t>
            </a:r>
            <a:endParaRPr lang="zh-CN" altLang="en-US" sz="5400" b="1" dirty="0">
              <a:solidFill>
                <a:srgbClr val="2C3998"/>
              </a:solidFill>
              <a:latin typeface="微软雅黑" panose="020B0503020204020204" pitchFamily="34" charset="-122"/>
              <a:ea typeface="微软雅黑" panose="020B0503020204020204" pitchFamily="34" charset="-122"/>
            </a:endParaRPr>
          </a:p>
        </p:txBody>
      </p:sp>
      <p:sp>
        <p:nvSpPr>
          <p:cNvPr id="1048679" name="矩形: 圆角 4"/>
          <p:cNvSpPr/>
          <p:nvPr/>
        </p:nvSpPr>
        <p:spPr>
          <a:xfrm>
            <a:off x="9789124" y="4179891"/>
            <a:ext cx="1859132" cy="414062"/>
          </a:xfrm>
          <a:prstGeom prst="roundRect">
            <a:avLst>
              <a:gd name="adj" fmla="val 50000"/>
            </a:avLst>
          </a:prstGeom>
          <a:noFill/>
          <a:ln w="25400">
            <a:solidFill>
              <a:srgbClr val="2C39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pc="300" dirty="0">
                <a:solidFill>
                  <a:srgbClr val="2C3998"/>
                </a:solidFill>
                <a:latin typeface="字魂5号-无外润黑体" panose="00000500000000000000" pitchFamily="2" charset="-122"/>
                <a:ea typeface="字魂5号-无外润黑体" panose="00000500000000000000" pitchFamily="2" charset="-122"/>
              </a:rPr>
              <a:t>第四部分</a:t>
            </a:r>
            <a:endParaRPr lang="zh-CN" altLang="en-US" spc="300" dirty="0">
              <a:solidFill>
                <a:srgbClr val="2C3998"/>
              </a:solidFill>
              <a:latin typeface="字魂5号-无外润黑体" panose="00000500000000000000" pitchFamily="2" charset="-122"/>
              <a:ea typeface="字魂5号-无外润黑体"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48676"/>
                                        </p:tgtEl>
                                        <p:attrNameLst>
                                          <p:attrName>style.visibility</p:attrName>
                                        </p:attrNameLst>
                                      </p:cBhvr>
                                      <p:to>
                                        <p:strVal val="visible"/>
                                      </p:to>
                                    </p:set>
                                    <p:animEffect transition="in" filter="fade">
                                      <p:cBhvr>
                                        <p:cTn id="7" dur="500"/>
                                        <p:tgtEl>
                                          <p:spTgt spid="104867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48679"/>
                                        </p:tgtEl>
                                        <p:attrNameLst>
                                          <p:attrName>style.visibility</p:attrName>
                                        </p:attrNameLst>
                                      </p:cBhvr>
                                      <p:to>
                                        <p:strVal val="visible"/>
                                      </p:to>
                                    </p:set>
                                    <p:animEffect transition="in" filter="fade">
                                      <p:cBhvr>
                                        <p:cTn id="10" dur="500"/>
                                        <p:tgtEl>
                                          <p:spTgt spid="1048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76" grpId="0"/>
      <p:bldP spid="104867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26554" y="749919"/>
            <a:ext cx="792480" cy="460375"/>
          </a:xfrm>
          <a:prstGeom prst="rect">
            <a:avLst/>
          </a:prstGeom>
          <a:noFill/>
        </p:spPr>
        <p:txBody>
          <a:bodyPr wrap="none" rtlCol="0">
            <a:spAutoFit/>
          </a:bodyPr>
          <a:lstStyle/>
          <a:p>
            <a:r>
              <a:rPr lang="zh-CN" altLang="en-US" sz="2400" b="1" dirty="0">
                <a:solidFill>
                  <a:srgbClr val="2C3998"/>
                </a:solidFill>
                <a:latin typeface="微软雅黑" panose="020B0503020204020204" pitchFamily="34" charset="-122"/>
                <a:ea typeface="微软雅黑" panose="020B0503020204020204" pitchFamily="34" charset="-122"/>
              </a:rPr>
              <a:t>界面</a:t>
            </a:r>
            <a:endParaRPr lang="zh-CN" altLang="en-US" sz="2400" b="1" dirty="0">
              <a:solidFill>
                <a:srgbClr val="2C3998"/>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224915" y="1210310"/>
            <a:ext cx="2755900" cy="52997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文本框 1"/>
          <p:cNvSpPr txBox="1"/>
          <p:nvPr/>
        </p:nvSpPr>
        <p:spPr>
          <a:xfrm>
            <a:off x="5514742" y="2202929"/>
            <a:ext cx="2954655" cy="923330"/>
          </a:xfrm>
          <a:prstGeom prst="rect">
            <a:avLst/>
          </a:prstGeom>
          <a:noFill/>
        </p:spPr>
        <p:txBody>
          <a:bodyPr wrap="none" rtlCol="0">
            <a:spAutoFit/>
          </a:bodyPr>
          <a:lstStyle/>
          <a:p>
            <a:r>
              <a:rPr lang="zh-CN" altLang="en-US" sz="5400" b="1" dirty="0">
                <a:solidFill>
                  <a:srgbClr val="2C3998"/>
                </a:solidFill>
                <a:latin typeface="微软雅黑" panose="020B0503020204020204" pitchFamily="34" charset="-122"/>
                <a:ea typeface="微软雅黑" panose="020B0503020204020204" pitchFamily="34" charset="-122"/>
              </a:rPr>
              <a:t>绩效分工</a:t>
            </a:r>
            <a:endParaRPr lang="en-US" altLang="zh-CN" sz="5400" b="1" dirty="0">
              <a:solidFill>
                <a:srgbClr val="2C3998"/>
              </a:solidFill>
              <a:latin typeface="微软雅黑" panose="020B0503020204020204" pitchFamily="34" charset="-122"/>
              <a:ea typeface="微软雅黑" panose="020B0503020204020204" pitchFamily="34" charset="-122"/>
            </a:endParaRPr>
          </a:p>
        </p:txBody>
      </p:sp>
      <p:sp>
        <p:nvSpPr>
          <p:cNvPr id="1048679" name="矩形: 圆角 4"/>
          <p:cNvSpPr/>
          <p:nvPr/>
        </p:nvSpPr>
        <p:spPr>
          <a:xfrm>
            <a:off x="9789124" y="4179891"/>
            <a:ext cx="1859132" cy="414062"/>
          </a:xfrm>
          <a:prstGeom prst="roundRect">
            <a:avLst>
              <a:gd name="adj" fmla="val 50000"/>
            </a:avLst>
          </a:prstGeom>
          <a:noFill/>
          <a:ln w="25400">
            <a:solidFill>
              <a:srgbClr val="2C39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pc="300" dirty="0">
                <a:solidFill>
                  <a:srgbClr val="2C3998"/>
                </a:solidFill>
                <a:latin typeface="字魂5号-无外润黑体" panose="00000500000000000000" pitchFamily="2" charset="-122"/>
                <a:ea typeface="字魂5号-无外润黑体" panose="00000500000000000000" pitchFamily="2" charset="-122"/>
              </a:rPr>
              <a:t>第十一部分</a:t>
            </a:r>
            <a:endParaRPr lang="zh-CN" altLang="en-US" spc="300" dirty="0">
              <a:solidFill>
                <a:srgbClr val="2C3998"/>
              </a:solidFill>
              <a:latin typeface="字魂5号-无外润黑体" panose="00000500000000000000" pitchFamily="2" charset="-122"/>
              <a:ea typeface="字魂5号-无外润黑体"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48676"/>
                                        </p:tgtEl>
                                        <p:attrNameLst>
                                          <p:attrName>style.visibility</p:attrName>
                                        </p:attrNameLst>
                                      </p:cBhvr>
                                      <p:to>
                                        <p:strVal val="visible"/>
                                      </p:to>
                                    </p:set>
                                    <p:animEffect transition="in" filter="fade">
                                      <p:cBhvr>
                                        <p:cTn id="7" dur="500"/>
                                        <p:tgtEl>
                                          <p:spTgt spid="104867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48679"/>
                                        </p:tgtEl>
                                        <p:attrNameLst>
                                          <p:attrName>style.visibility</p:attrName>
                                        </p:attrNameLst>
                                      </p:cBhvr>
                                      <p:to>
                                        <p:strVal val="visible"/>
                                      </p:to>
                                    </p:set>
                                    <p:animEffect transition="in" filter="fade">
                                      <p:cBhvr>
                                        <p:cTn id="10" dur="500"/>
                                        <p:tgtEl>
                                          <p:spTgt spid="1048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76" grpId="0"/>
      <p:bldP spid="104867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26554" y="749919"/>
            <a:ext cx="1107996" cy="461665"/>
          </a:xfrm>
          <a:prstGeom prst="rect">
            <a:avLst/>
          </a:prstGeom>
          <a:noFill/>
        </p:spPr>
        <p:txBody>
          <a:bodyPr wrap="none" rtlCol="0">
            <a:spAutoFit/>
          </a:bodyPr>
          <a:lstStyle/>
          <a:p>
            <a:r>
              <a:rPr lang="zh-CN" altLang="en-US" sz="2400" b="1" dirty="0">
                <a:solidFill>
                  <a:srgbClr val="2C3998"/>
                </a:solidFill>
                <a:latin typeface="微软雅黑" panose="020B0503020204020204" pitchFamily="34" charset="-122"/>
                <a:ea typeface="微软雅黑" panose="020B0503020204020204" pitchFamily="34" charset="-122"/>
              </a:rPr>
              <a:t>甘特图</a:t>
            </a:r>
            <a:endParaRPr lang="en-US" altLang="zh-CN" sz="2400" b="1" dirty="0">
              <a:solidFill>
                <a:srgbClr val="2C3998"/>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885321" y="1512904"/>
            <a:ext cx="7768485" cy="4154866"/>
          </a:xfrm>
          <a:prstGeom prst="rect">
            <a:avLst/>
          </a:prstGeom>
        </p:spPr>
      </p:pic>
      <p:pic>
        <p:nvPicPr>
          <p:cNvPr id="8" name="图片 7"/>
          <p:cNvPicPr>
            <a:picLocks noChangeAspect="1"/>
          </p:cNvPicPr>
          <p:nvPr/>
        </p:nvPicPr>
        <p:blipFill>
          <a:blip r:embed="rId2"/>
          <a:stretch>
            <a:fillRect/>
          </a:stretch>
        </p:blipFill>
        <p:spPr>
          <a:xfrm>
            <a:off x="9033891" y="2029373"/>
            <a:ext cx="2080440" cy="23090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26554" y="749919"/>
            <a:ext cx="1415772" cy="461665"/>
          </a:xfrm>
          <a:prstGeom prst="rect">
            <a:avLst/>
          </a:prstGeom>
          <a:noFill/>
        </p:spPr>
        <p:txBody>
          <a:bodyPr wrap="none" rtlCol="0">
            <a:spAutoFit/>
          </a:bodyPr>
          <a:lstStyle/>
          <a:p>
            <a:r>
              <a:rPr lang="zh-CN" altLang="en-US" sz="2400" b="1" dirty="0">
                <a:solidFill>
                  <a:srgbClr val="2C3998"/>
                </a:solidFill>
                <a:latin typeface="微软雅黑" panose="020B0503020204020204" pitchFamily="34" charset="-122"/>
                <a:ea typeface="微软雅黑" panose="020B0503020204020204" pitchFamily="34" charset="-122"/>
              </a:rPr>
              <a:t>会议纪要</a:t>
            </a:r>
            <a:endParaRPr lang="en-US" altLang="zh-CN" sz="2400" b="1" dirty="0">
              <a:solidFill>
                <a:srgbClr val="2C3998"/>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26554" y="749919"/>
            <a:ext cx="1415772" cy="461665"/>
          </a:xfrm>
          <a:prstGeom prst="rect">
            <a:avLst/>
          </a:prstGeom>
          <a:noFill/>
        </p:spPr>
        <p:txBody>
          <a:bodyPr wrap="none" rtlCol="0">
            <a:spAutoFit/>
          </a:bodyPr>
          <a:lstStyle/>
          <a:p>
            <a:r>
              <a:rPr lang="zh-CN" altLang="en-US" sz="2400" b="1" dirty="0">
                <a:solidFill>
                  <a:srgbClr val="2C3998"/>
                </a:solidFill>
                <a:latin typeface="微软雅黑" panose="020B0503020204020204" pitchFamily="34" charset="-122"/>
                <a:ea typeface="微软雅黑" panose="020B0503020204020204" pitchFamily="34" charset="-122"/>
              </a:rPr>
              <a:t>绩效评价</a:t>
            </a:r>
            <a:endParaRPr lang="en-US" altLang="zh-CN" sz="2400" b="1" dirty="0">
              <a:solidFill>
                <a:srgbClr val="2C3998"/>
              </a:solidFill>
              <a:latin typeface="微软雅黑" panose="020B0503020204020204" pitchFamily="34" charset="-122"/>
              <a:ea typeface="微软雅黑" panose="020B0503020204020204" pitchFamily="34" charset="-122"/>
            </a:endParaRPr>
          </a:p>
        </p:txBody>
      </p:sp>
      <p:sp>
        <p:nvSpPr>
          <p:cNvPr id="8" name="文本框 4"/>
          <p:cNvSpPr txBox="1"/>
          <p:nvPr/>
        </p:nvSpPr>
        <p:spPr>
          <a:xfrm>
            <a:off x="1925955" y="4405630"/>
            <a:ext cx="8160385" cy="645160"/>
          </a:xfrm>
          <a:prstGeom prst="rect">
            <a:avLst/>
          </a:prstGeom>
          <a:noFill/>
        </p:spPr>
        <p:txBody>
          <a:bodyPr wrap="square" rtlCol="0">
            <a:spAutoFit/>
          </a:bodyPr>
          <a:lstStyle/>
          <a:p>
            <a:r>
              <a:rPr lang="zh-CN" altLang="en-US" dirty="0"/>
              <a:t>绩效评价采用组内互评模式，工作量和完成度两项工作指标在单人评分中各占比50%，单人评分中自评占总评分10%，项目经理占比30%，其他组员各占20%。</a:t>
            </a:r>
            <a:endParaRPr lang="zh-CN" altLang="en-US" dirty="0"/>
          </a:p>
        </p:txBody>
      </p:sp>
      <p:graphicFrame>
        <p:nvGraphicFramePr>
          <p:cNvPr id="3" name="表格 2"/>
          <p:cNvGraphicFramePr/>
          <p:nvPr>
            <p:custDataLst>
              <p:tags r:id="rId1"/>
            </p:custDataLst>
          </p:nvPr>
        </p:nvGraphicFramePr>
        <p:xfrm>
          <a:off x="1739900" y="1665605"/>
          <a:ext cx="8533765" cy="2286000"/>
        </p:xfrm>
        <a:graphic>
          <a:graphicData uri="http://schemas.openxmlformats.org/drawingml/2006/table">
            <a:tbl>
              <a:tblPr firstRow="1" bandRow="1">
                <a:tableStyleId>{5C22544A-7EE6-4342-B048-85BDC9FD1C3A}</a:tableStyleId>
              </a:tblPr>
              <a:tblGrid>
                <a:gridCol w="2844165"/>
                <a:gridCol w="2844165"/>
                <a:gridCol w="2844165"/>
              </a:tblGrid>
              <a:tr h="381000">
                <a:tc>
                  <a:txBody>
                    <a:bodyPr/>
                    <a:p>
                      <a:pPr>
                        <a:buNone/>
                      </a:pPr>
                      <a:r>
                        <a:rPr lang="zh-CN" altLang="en-US"/>
                        <a:t>姓名</a:t>
                      </a:r>
                      <a:endParaRPr lang="zh-CN" altLang="en-US"/>
                    </a:p>
                  </a:txBody>
                  <a:tcPr/>
                </a:tc>
                <a:tc>
                  <a:txBody>
                    <a:bodyPr/>
                    <a:p>
                      <a:pPr>
                        <a:buNone/>
                      </a:pPr>
                      <a:endParaRPr lang="zh-CN" altLang="en-US"/>
                    </a:p>
                  </a:txBody>
                  <a:tcPr/>
                </a:tc>
                <a:tc>
                  <a:txBody>
                    <a:bodyPr/>
                    <a:p>
                      <a:pPr>
                        <a:buNone/>
                      </a:pPr>
                      <a:r>
                        <a:rPr lang="zh-CN" altLang="en-US"/>
                        <a:t>评分</a:t>
                      </a:r>
                      <a:endParaRPr lang="zh-CN" altLang="en-US"/>
                    </a:p>
                  </a:txBody>
                  <a:tcPr/>
                </a:tc>
              </a:tr>
              <a:tr h="381000">
                <a:tc>
                  <a:txBody>
                    <a:bodyPr/>
                    <a:p>
                      <a:pPr>
                        <a:buNone/>
                      </a:pPr>
                      <a:r>
                        <a:rPr lang="zh-CN" altLang="en-US"/>
                        <a:t>刘书宇</a:t>
                      </a:r>
                      <a:endParaRPr lang="zh-CN" altLang="en-US"/>
                    </a:p>
                  </a:txBody>
                  <a:tcPr/>
                </a:tc>
                <a:tc>
                  <a:txBody>
                    <a:bodyPr/>
                    <a:p>
                      <a:pPr>
                        <a:buNone/>
                      </a:pPr>
                      <a:r>
                        <a:rPr lang="zh-CN" altLang="en-US"/>
                        <a:t>需求影响分析</a:t>
                      </a:r>
                      <a:endParaRPr lang="zh-CN" altLang="en-US"/>
                    </a:p>
                    <a:p>
                      <a:pPr>
                        <a:buNone/>
                      </a:pPr>
                      <a:r>
                        <a:rPr lang="zh-CN" altLang="en-US"/>
                        <a:t>修改其他文档</a:t>
                      </a:r>
                      <a:endParaRPr lang="zh-CN" altLang="en-US"/>
                    </a:p>
                  </a:txBody>
                  <a:tcPr/>
                </a:tc>
                <a:tc>
                  <a:txBody>
                    <a:bodyPr/>
                    <a:p>
                      <a:pPr indent="0">
                        <a:buNone/>
                      </a:pPr>
                      <a:r>
                        <a:rPr lang="en-US" sz="2400" b="0">
                          <a:solidFill>
                            <a:srgbClr val="000000"/>
                          </a:solidFill>
                          <a:latin typeface="宋体" panose="02010600030101010101" pitchFamily="2" charset="-122"/>
                        </a:rPr>
                        <a:t>8.6</a:t>
                      </a:r>
                      <a:endParaRPr lang="en-US" altLang="en-US" sz="2400" b="0">
                        <a:solidFill>
                          <a:srgbClr val="000000"/>
                        </a:solidFill>
                        <a:latin typeface="宋体" panose="02010600030101010101" pitchFamily="2" charset="-122"/>
                      </a:endParaRPr>
                    </a:p>
                  </a:txBody>
                  <a:tcPr marL="12700" marR="12700" marT="12700" vert="horz" anchor="ctr" anchorCtr="0"/>
                </a:tc>
              </a:tr>
              <a:tr h="381000">
                <a:tc>
                  <a:txBody>
                    <a:bodyPr/>
                    <a:p>
                      <a:pPr>
                        <a:buNone/>
                      </a:pPr>
                      <a:r>
                        <a:rPr lang="zh-CN" altLang="en-US"/>
                        <a:t>张安</a:t>
                      </a:r>
                      <a:r>
                        <a:rPr lang="zh-CN" altLang="en-US"/>
                        <a:t>硕</a:t>
                      </a:r>
                      <a:endParaRPr lang="zh-CN" altLang="en-US"/>
                    </a:p>
                  </a:txBody>
                  <a:tcPr/>
                </a:tc>
                <a:tc>
                  <a:txBody>
                    <a:bodyPr/>
                    <a:p>
                      <a:pPr>
                        <a:buNone/>
                      </a:pPr>
                      <a:r>
                        <a:rPr lang="zh-CN" altLang="en-US" sz="1800">
                          <a:sym typeface="+mn-ea"/>
                        </a:rPr>
                        <a:t>需求影响分析</a:t>
                      </a:r>
                      <a:endParaRPr lang="zh-CN" altLang="en-US" sz="1800">
                        <a:sym typeface="+mn-ea"/>
                      </a:endParaRPr>
                    </a:p>
                    <a:p>
                      <a:pPr>
                        <a:buNone/>
                      </a:pPr>
                      <a:r>
                        <a:rPr lang="zh-CN" altLang="en-US" sz="1800">
                          <a:sym typeface="+mn-ea"/>
                        </a:rPr>
                        <a:t>修改用例</a:t>
                      </a:r>
                      <a:endParaRPr lang="zh-CN" altLang="en-US"/>
                    </a:p>
                  </a:txBody>
                  <a:tcPr/>
                </a:tc>
                <a:tc>
                  <a:txBody>
                    <a:bodyPr/>
                    <a:p>
                      <a:pPr indent="0">
                        <a:buNone/>
                      </a:pPr>
                      <a:r>
                        <a:rPr lang="en-US" sz="2400" b="0">
                          <a:solidFill>
                            <a:srgbClr val="000000"/>
                          </a:solidFill>
                          <a:latin typeface="宋体" panose="02010600030101010101" pitchFamily="2" charset="-122"/>
                        </a:rPr>
                        <a:t>8.2</a:t>
                      </a:r>
                      <a:endParaRPr lang="en-US" altLang="en-US" sz="2400" b="0">
                        <a:solidFill>
                          <a:srgbClr val="000000"/>
                        </a:solidFill>
                        <a:latin typeface="宋体" panose="02010600030101010101" pitchFamily="2" charset="-122"/>
                      </a:endParaRPr>
                    </a:p>
                  </a:txBody>
                  <a:tcPr marL="12700" marR="12700" marT="12700" vert="horz" anchor="ctr" anchorCtr="0"/>
                </a:tc>
              </a:tr>
              <a:tr h="381000">
                <a:tc>
                  <a:txBody>
                    <a:bodyPr/>
                    <a:p>
                      <a:pPr>
                        <a:buNone/>
                      </a:pPr>
                      <a:r>
                        <a:rPr lang="zh-CN" altLang="en-US"/>
                        <a:t>彭昕</a:t>
                      </a:r>
                      <a:r>
                        <a:rPr lang="zh-CN" altLang="en-US"/>
                        <a:t>怡</a:t>
                      </a:r>
                      <a:endParaRPr lang="zh-CN" altLang="en-US"/>
                    </a:p>
                  </a:txBody>
                  <a:tcPr/>
                </a:tc>
                <a:tc>
                  <a:txBody>
                    <a:bodyPr/>
                    <a:p>
                      <a:pPr>
                        <a:buNone/>
                      </a:pPr>
                      <a:r>
                        <a:rPr lang="zh-CN" altLang="en-US" sz="1800">
                          <a:sym typeface="+mn-ea"/>
                        </a:rPr>
                        <a:t>需求影响分析</a:t>
                      </a:r>
                      <a:endParaRPr lang="zh-CN" altLang="en-US" sz="1800">
                        <a:sym typeface="+mn-ea"/>
                      </a:endParaRPr>
                    </a:p>
                    <a:p>
                      <a:pPr>
                        <a:buNone/>
                      </a:pPr>
                      <a:r>
                        <a:rPr lang="zh-CN" altLang="en-US" sz="1800">
                          <a:sym typeface="+mn-ea"/>
                        </a:rPr>
                        <a:t>修改用例</a:t>
                      </a:r>
                      <a:endParaRPr lang="zh-CN" altLang="en-US"/>
                    </a:p>
                  </a:txBody>
                  <a:tcPr/>
                </a:tc>
                <a:tc>
                  <a:txBody>
                    <a:bodyPr/>
                    <a:p>
                      <a:pPr indent="0">
                        <a:buNone/>
                      </a:pPr>
                      <a:r>
                        <a:rPr lang="en-US" sz="2400" b="0">
                          <a:solidFill>
                            <a:srgbClr val="000000"/>
                          </a:solidFill>
                          <a:latin typeface="宋体" panose="02010600030101010101" pitchFamily="2" charset="-122"/>
                        </a:rPr>
                        <a:t>7.1</a:t>
                      </a:r>
                      <a:endParaRPr lang="en-US" altLang="en-US" sz="2400" b="0">
                        <a:solidFill>
                          <a:srgbClr val="000000"/>
                        </a:solidFill>
                        <a:latin typeface="宋体" panose="02010600030101010101" pitchFamily="2" charset="-122"/>
                      </a:endParaRPr>
                    </a:p>
                  </a:txBody>
                  <a:tcPr marL="12700" marR="12700" marT="12700" vert="horz" anchor="ctr" anchorCtr="0"/>
                </a:tc>
              </a:tr>
              <a:tr h="381000">
                <a:tc>
                  <a:txBody>
                    <a:bodyPr/>
                    <a:p>
                      <a:pPr>
                        <a:buNone/>
                      </a:pPr>
                      <a:r>
                        <a:rPr lang="zh-CN" altLang="en-US"/>
                        <a:t>梁</a:t>
                      </a:r>
                      <a:r>
                        <a:rPr lang="zh-CN" altLang="en-US"/>
                        <a:t>泽生</a:t>
                      </a:r>
                      <a:endParaRPr lang="zh-CN" altLang="en-US"/>
                    </a:p>
                  </a:txBody>
                  <a:tcPr/>
                </a:tc>
                <a:tc>
                  <a:txBody>
                    <a:bodyPr/>
                    <a:p>
                      <a:pPr>
                        <a:buNone/>
                      </a:pPr>
                      <a:r>
                        <a:rPr lang="zh-CN" altLang="en-US"/>
                        <a:t>需求跟踪矩阵</a:t>
                      </a:r>
                      <a:endParaRPr lang="zh-CN" altLang="en-US"/>
                    </a:p>
                  </a:txBody>
                  <a:tcPr/>
                </a:tc>
                <a:tc>
                  <a:txBody>
                    <a:bodyPr/>
                    <a:p>
                      <a:pPr indent="0">
                        <a:buNone/>
                      </a:pPr>
                      <a:r>
                        <a:rPr lang="en-US" sz="2400" b="0">
                          <a:solidFill>
                            <a:srgbClr val="000000"/>
                          </a:solidFill>
                          <a:latin typeface="宋体" panose="02010600030101010101" pitchFamily="2" charset="-122"/>
                        </a:rPr>
                        <a:t>7.65</a:t>
                      </a:r>
                      <a:endParaRPr lang="en-US" altLang="en-US" sz="2400" b="0">
                        <a:solidFill>
                          <a:srgbClr val="000000"/>
                        </a:solidFill>
                        <a:latin typeface="宋体" panose="02010600030101010101" pitchFamily="2" charset="-122"/>
                      </a:endParaRPr>
                    </a:p>
                  </a:txBody>
                  <a:tcPr marL="12700" marR="12700" marT="12700" vert="horz" anchor="ctr" anchorCtr="0"/>
                </a:tc>
              </a:tr>
              <a:tr h="381000">
                <a:tc>
                  <a:txBody>
                    <a:bodyPr/>
                    <a:p>
                      <a:pPr>
                        <a:buNone/>
                      </a:pPr>
                      <a:r>
                        <a:rPr lang="zh-CN" altLang="en-US"/>
                        <a:t>谢子</a:t>
                      </a:r>
                      <a:r>
                        <a:rPr lang="zh-CN" altLang="en-US"/>
                        <a:t>文</a:t>
                      </a:r>
                      <a:endParaRPr lang="zh-CN" altLang="en-US"/>
                    </a:p>
                  </a:txBody>
                  <a:tcPr/>
                </a:tc>
                <a:tc>
                  <a:txBody>
                    <a:bodyPr/>
                    <a:p>
                      <a:pPr>
                        <a:buNone/>
                      </a:pPr>
                      <a:r>
                        <a:rPr lang="zh-CN" altLang="en-US" sz="1800">
                          <a:sym typeface="+mn-ea"/>
                        </a:rPr>
                        <a:t>需求影响分析</a:t>
                      </a:r>
                      <a:endParaRPr lang="zh-CN" altLang="en-US" sz="1800"/>
                    </a:p>
                    <a:p>
                      <a:pPr>
                        <a:buNone/>
                      </a:pPr>
                      <a:r>
                        <a:rPr lang="zh-CN" altLang="en-US"/>
                        <a:t>修改原型</a:t>
                      </a:r>
                      <a:endParaRPr lang="zh-CN" altLang="en-US"/>
                    </a:p>
                  </a:txBody>
                  <a:tcPr/>
                </a:tc>
                <a:tc>
                  <a:txBody>
                    <a:bodyPr/>
                    <a:p>
                      <a:pPr indent="0">
                        <a:buNone/>
                      </a:pPr>
                      <a:r>
                        <a:rPr lang="en-US" sz="2400" b="0">
                          <a:solidFill>
                            <a:srgbClr val="000000"/>
                          </a:solidFill>
                          <a:latin typeface="宋体" panose="02010600030101010101" pitchFamily="2" charset="-122"/>
                        </a:rPr>
                        <a:t>8.4</a:t>
                      </a:r>
                      <a:endParaRPr lang="en-US" altLang="en-US" sz="2400" b="0">
                        <a:solidFill>
                          <a:srgbClr val="000000"/>
                        </a:solidFill>
                        <a:latin typeface="宋体" panose="02010600030101010101" pitchFamily="2" charset="-122"/>
                      </a:endParaRPr>
                    </a:p>
                  </a:txBody>
                  <a:tcPr marL="12700" marR="12700" marT="12700" vert="horz" anchor="ctr" anchorCtr="0"/>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14" name="文本框 1"/>
          <p:cNvSpPr txBox="1"/>
          <p:nvPr/>
        </p:nvSpPr>
        <p:spPr>
          <a:xfrm>
            <a:off x="1199515" y="2644140"/>
            <a:ext cx="4869180" cy="1285241"/>
          </a:xfrm>
          <a:prstGeom prst="rect">
            <a:avLst/>
          </a:prstGeom>
          <a:noFill/>
        </p:spPr>
        <p:txBody>
          <a:bodyPr wrap="square" rtlCol="0">
            <a:spAutoFit/>
          </a:bodyPr>
          <a:lstStyle/>
          <a:p>
            <a:r>
              <a:rPr lang="zh-CN" altLang="en-US" sz="8000" spc="600" dirty="0">
                <a:solidFill>
                  <a:srgbClr val="2C3998"/>
                </a:solidFill>
                <a:latin typeface="字魂5号-无外润黑体" panose="00000500000000000000" pitchFamily="2" charset="-122"/>
                <a:ea typeface="字魂5号-无外润黑体" panose="00000500000000000000" pitchFamily="2" charset="-122"/>
              </a:rPr>
              <a:t>谢谢大家！</a:t>
            </a:r>
            <a:endParaRPr lang="zh-CN" altLang="en-US" sz="8000" spc="600" dirty="0">
              <a:solidFill>
                <a:srgbClr val="2C3998"/>
              </a:solidFill>
              <a:latin typeface="字魂5号-无外润黑体" panose="00000500000000000000" pitchFamily="2" charset="-122"/>
              <a:ea typeface="字魂5号-无外润黑体" panose="00000500000000000000" pitchFamily="2" charset="-122"/>
            </a:endParaRPr>
          </a:p>
        </p:txBody>
      </p:sp>
      <p:sp>
        <p:nvSpPr>
          <p:cNvPr id="1049015" name="矩形 2"/>
          <p:cNvSpPr/>
          <p:nvPr/>
        </p:nvSpPr>
        <p:spPr>
          <a:xfrm>
            <a:off x="1199553" y="4622136"/>
            <a:ext cx="4742691" cy="276999"/>
          </a:xfrm>
          <a:prstGeom prst="rect">
            <a:avLst/>
          </a:prstGeom>
        </p:spPr>
        <p:txBody>
          <a:bodyPr wrap="square">
            <a:spAutoFit/>
          </a:bodyPr>
          <a:lstStyle/>
          <a:p>
            <a:pPr algn="dist"/>
            <a:r>
              <a:rPr lang="en-US" altLang="zh-CN" sz="1200" dirty="0">
                <a:solidFill>
                  <a:srgbClr val="2C3998"/>
                </a:solidFill>
                <a:latin typeface="字魂5号-无外润黑体" panose="00000500000000000000" pitchFamily="2" charset="-122"/>
                <a:ea typeface="字魂5号-无外润黑体" panose="00000500000000000000" pitchFamily="2" charset="-122"/>
              </a:rPr>
              <a:t>Thank You</a:t>
            </a:r>
            <a:endParaRPr lang="zh-CN" altLang="en-US" sz="1200" dirty="0">
              <a:solidFill>
                <a:srgbClr val="2C3998"/>
              </a:solidFill>
              <a:latin typeface="字魂5号-无外润黑体" panose="00000500000000000000" pitchFamily="2" charset="-122"/>
              <a:ea typeface="字魂5号-无外润黑体" panose="00000500000000000000" pitchFamily="2" charset="-122"/>
            </a:endParaRPr>
          </a:p>
        </p:txBody>
      </p:sp>
      <p:grpSp>
        <p:nvGrpSpPr>
          <p:cNvPr id="295" name="组合 7"/>
          <p:cNvGrpSpPr/>
          <p:nvPr/>
        </p:nvGrpSpPr>
        <p:grpSpPr>
          <a:xfrm>
            <a:off x="1325570" y="1550672"/>
            <a:ext cx="611974" cy="129836"/>
            <a:chOff x="6705601" y="1045030"/>
            <a:chExt cx="611974" cy="129836"/>
          </a:xfrm>
          <a:solidFill>
            <a:srgbClr val="2C3998">
              <a:alpha val="50000"/>
            </a:srgbClr>
          </a:solidFill>
        </p:grpSpPr>
        <p:sp>
          <p:nvSpPr>
            <p:cNvPr id="1049016" name="椭圆 8"/>
            <p:cNvSpPr/>
            <p:nvPr/>
          </p:nvSpPr>
          <p:spPr>
            <a:xfrm>
              <a:off x="6705601"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9017" name="椭圆 9"/>
            <p:cNvSpPr/>
            <p:nvPr/>
          </p:nvSpPr>
          <p:spPr>
            <a:xfrm>
              <a:off x="6946670"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9018" name="椭圆 10"/>
            <p:cNvSpPr/>
            <p:nvPr/>
          </p:nvSpPr>
          <p:spPr>
            <a:xfrm>
              <a:off x="7187739"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49014"/>
                                        </p:tgtEl>
                                        <p:attrNameLst>
                                          <p:attrName>style.visibility</p:attrName>
                                        </p:attrNameLst>
                                      </p:cBhvr>
                                      <p:to>
                                        <p:strVal val="visible"/>
                                      </p:to>
                                    </p:set>
                                    <p:animEffect transition="in" filter="fade">
                                      <p:cBhvr>
                                        <p:cTn id="7" dur="500"/>
                                        <p:tgtEl>
                                          <p:spTgt spid="10490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49015"/>
                                        </p:tgtEl>
                                        <p:attrNameLst>
                                          <p:attrName>style.visibility</p:attrName>
                                        </p:attrNameLst>
                                      </p:cBhvr>
                                      <p:to>
                                        <p:strVal val="visible"/>
                                      </p:to>
                                    </p:set>
                                    <p:animEffect transition="in" filter="fade">
                                      <p:cBhvr>
                                        <p:cTn id="11" dur="500"/>
                                        <p:tgtEl>
                                          <p:spTgt spid="104901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95"/>
                                        </p:tgtEl>
                                        <p:attrNameLst>
                                          <p:attrName>style.visibility</p:attrName>
                                        </p:attrNameLst>
                                      </p:cBhvr>
                                      <p:to>
                                        <p:strVal val="visible"/>
                                      </p:to>
                                    </p:set>
                                    <p:animEffect transition="in" filter="fade">
                                      <p:cBhvr>
                                        <p:cTn id="15" dur="500"/>
                                        <p:tgtEl>
                                          <p:spTgt spid="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14" grpId="0"/>
      <p:bldP spid="10490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文本框 1"/>
          <p:cNvSpPr txBox="1"/>
          <p:nvPr/>
        </p:nvSpPr>
        <p:spPr>
          <a:xfrm>
            <a:off x="5514742" y="2202929"/>
            <a:ext cx="4297680" cy="922020"/>
          </a:xfrm>
          <a:prstGeom prst="rect">
            <a:avLst/>
          </a:prstGeom>
          <a:noFill/>
        </p:spPr>
        <p:txBody>
          <a:bodyPr wrap="none" rtlCol="0">
            <a:spAutoFit/>
          </a:bodyPr>
          <a:lstStyle/>
          <a:p>
            <a:pPr algn="l"/>
            <a:r>
              <a:rPr lang="zh-CN" altLang="en-US" sz="5400" b="1" dirty="0">
                <a:solidFill>
                  <a:srgbClr val="2C3998"/>
                </a:solidFill>
                <a:latin typeface="微软雅黑" panose="020B0503020204020204" pitchFamily="34" charset="-122"/>
                <a:ea typeface="微软雅黑" panose="020B0503020204020204" pitchFamily="34" charset="-122"/>
                <a:sym typeface="+mn-ea"/>
              </a:rPr>
              <a:t>需求变更申请</a:t>
            </a:r>
            <a:endParaRPr lang="en-US" altLang="zh-CN" sz="5400" b="1" dirty="0">
              <a:solidFill>
                <a:srgbClr val="2C3998"/>
              </a:solidFill>
              <a:latin typeface="微软雅黑" panose="020B0503020204020204" pitchFamily="34" charset="-122"/>
              <a:ea typeface="微软雅黑" panose="020B0503020204020204" pitchFamily="34" charset="-122"/>
            </a:endParaRPr>
          </a:p>
        </p:txBody>
      </p:sp>
      <p:sp>
        <p:nvSpPr>
          <p:cNvPr id="1048679" name="矩形: 圆角 4"/>
          <p:cNvSpPr/>
          <p:nvPr/>
        </p:nvSpPr>
        <p:spPr>
          <a:xfrm>
            <a:off x="9789124" y="4179891"/>
            <a:ext cx="1859132" cy="414062"/>
          </a:xfrm>
          <a:prstGeom prst="roundRect">
            <a:avLst>
              <a:gd name="adj" fmla="val 50000"/>
            </a:avLst>
          </a:prstGeom>
          <a:noFill/>
          <a:ln w="25400">
            <a:solidFill>
              <a:srgbClr val="2C39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pc="300" dirty="0">
                <a:solidFill>
                  <a:srgbClr val="2C3998"/>
                </a:solidFill>
                <a:latin typeface="字魂5号-无外润黑体" panose="00000500000000000000" pitchFamily="2" charset="-122"/>
                <a:ea typeface="字魂5号-无外润黑体" panose="00000500000000000000" pitchFamily="2" charset="-122"/>
              </a:rPr>
              <a:t>第一部分</a:t>
            </a:r>
            <a:endParaRPr lang="zh-CN" altLang="en-US" spc="300" dirty="0">
              <a:solidFill>
                <a:srgbClr val="2C3998"/>
              </a:solidFill>
              <a:latin typeface="字魂5号-无外润黑体" panose="00000500000000000000" pitchFamily="2" charset="-122"/>
              <a:ea typeface="字魂5号-无外润黑体"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48676"/>
                                        </p:tgtEl>
                                        <p:attrNameLst>
                                          <p:attrName>style.visibility</p:attrName>
                                        </p:attrNameLst>
                                      </p:cBhvr>
                                      <p:to>
                                        <p:strVal val="visible"/>
                                      </p:to>
                                    </p:set>
                                    <p:animEffect transition="in" filter="fade">
                                      <p:cBhvr>
                                        <p:cTn id="7" dur="500"/>
                                        <p:tgtEl>
                                          <p:spTgt spid="104867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48679"/>
                                        </p:tgtEl>
                                        <p:attrNameLst>
                                          <p:attrName>style.visibility</p:attrName>
                                        </p:attrNameLst>
                                      </p:cBhvr>
                                      <p:to>
                                        <p:strVal val="visible"/>
                                      </p:to>
                                    </p:set>
                                    <p:animEffect transition="in" filter="fade">
                                      <p:cBhvr>
                                        <p:cTn id="10" dur="500"/>
                                        <p:tgtEl>
                                          <p:spTgt spid="1048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76" grpId="0"/>
      <p:bldP spid="104867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26554" y="749919"/>
            <a:ext cx="1706880" cy="460375"/>
          </a:xfrm>
          <a:prstGeom prst="rect">
            <a:avLst/>
          </a:prstGeom>
          <a:noFill/>
        </p:spPr>
        <p:txBody>
          <a:bodyPr wrap="none" rtlCol="0">
            <a:spAutoFit/>
          </a:bodyPr>
          <a:lstStyle/>
          <a:p>
            <a:r>
              <a:rPr lang="zh-CN" altLang="en-US" sz="2400" b="1" dirty="0">
                <a:solidFill>
                  <a:srgbClr val="2C3998"/>
                </a:solidFill>
                <a:latin typeface="微软雅黑" panose="020B0503020204020204" pitchFamily="34" charset="-122"/>
                <a:ea typeface="微软雅黑" panose="020B0503020204020204" pitchFamily="34" charset="-122"/>
              </a:rPr>
              <a:t>团购参与者</a:t>
            </a:r>
            <a:endParaRPr lang="zh-CN" altLang="en-US" sz="2400" b="1" dirty="0">
              <a:solidFill>
                <a:srgbClr val="2C3998"/>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6762750" y="557530"/>
            <a:ext cx="3884930" cy="6027420"/>
          </a:xfrm>
          <a:prstGeom prst="rect">
            <a:avLst/>
          </a:prstGeom>
        </p:spPr>
      </p:pic>
      <p:sp>
        <p:nvSpPr>
          <p:cNvPr id="100" name="文本框 99"/>
          <p:cNvSpPr txBox="1"/>
          <p:nvPr/>
        </p:nvSpPr>
        <p:spPr>
          <a:xfrm>
            <a:off x="1447800" y="1765935"/>
            <a:ext cx="3264535" cy="953135"/>
          </a:xfrm>
          <a:prstGeom prst="rect">
            <a:avLst/>
          </a:prstGeom>
          <a:noFill/>
          <a:ln w="9525">
            <a:noFill/>
          </a:ln>
        </p:spPr>
        <p:txBody>
          <a:bodyPr wrap="square">
            <a:spAutoFit/>
          </a:bodyPr>
          <a:p>
            <a:pPr indent="0"/>
            <a:r>
              <a:rPr lang="zh-CN" sz="2800" b="1">
                <a:latin typeface="Times New Roman" panose="02020603050405020304" pitchFamily="18" charset="0"/>
                <a:ea typeface="宋体" panose="02010600030101010101" pitchFamily="2" charset="-122"/>
              </a:rPr>
              <a:t>需要团长的信用值，比如分数</a:t>
            </a:r>
            <a:r>
              <a:rPr lang="en-US" sz="2800" b="1">
                <a:latin typeface="Times New Roman" panose="02020603050405020304" pitchFamily="18" charset="0"/>
              </a:rPr>
              <a:t>/</a:t>
            </a:r>
            <a:r>
              <a:rPr lang="zh-CN" sz="2800" b="1">
                <a:latin typeface="Times New Roman" panose="02020603050405020304" pitchFamily="18" charset="0"/>
                <a:ea typeface="宋体" panose="02010600030101010101" pitchFamily="2" charset="-122"/>
              </a:rPr>
              <a:t>星级</a:t>
            </a:r>
            <a:endParaRPr lang="zh-CN" altLang="en-US" sz="2800" b="1">
              <a:latin typeface="Times New Roman" panose="02020603050405020304" pitchFamily="18"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26554" y="749919"/>
            <a:ext cx="1706880" cy="460375"/>
          </a:xfrm>
          <a:prstGeom prst="rect">
            <a:avLst/>
          </a:prstGeom>
          <a:noFill/>
        </p:spPr>
        <p:txBody>
          <a:bodyPr wrap="none" rtlCol="0">
            <a:spAutoFit/>
          </a:bodyPr>
          <a:lstStyle/>
          <a:p>
            <a:r>
              <a:rPr lang="zh-CN" altLang="en-US" sz="2400" b="1" dirty="0">
                <a:solidFill>
                  <a:srgbClr val="2C3998"/>
                </a:solidFill>
                <a:latin typeface="微软雅黑" panose="020B0503020204020204" pitchFamily="34" charset="-122"/>
                <a:ea typeface="微软雅黑" panose="020B0503020204020204" pitchFamily="34" charset="-122"/>
              </a:rPr>
              <a:t>团购发起者</a:t>
            </a:r>
            <a:endParaRPr lang="zh-CN" altLang="en-US" sz="2400" b="1" dirty="0">
              <a:solidFill>
                <a:srgbClr val="2C3998"/>
              </a:solidFill>
              <a:latin typeface="微软雅黑" panose="020B0503020204020204" pitchFamily="34" charset="-122"/>
              <a:ea typeface="微软雅黑" panose="020B0503020204020204" pitchFamily="34" charset="-122"/>
            </a:endParaRPr>
          </a:p>
        </p:txBody>
      </p:sp>
      <p:sp>
        <p:nvSpPr>
          <p:cNvPr id="100" name="文本框 99"/>
          <p:cNvSpPr txBox="1"/>
          <p:nvPr/>
        </p:nvSpPr>
        <p:spPr>
          <a:xfrm>
            <a:off x="1447800" y="1765935"/>
            <a:ext cx="4215765" cy="2676525"/>
          </a:xfrm>
          <a:prstGeom prst="rect">
            <a:avLst/>
          </a:prstGeom>
          <a:noFill/>
          <a:ln w="9525">
            <a:noFill/>
          </a:ln>
        </p:spPr>
        <p:txBody>
          <a:bodyPr wrap="square">
            <a:spAutoFit/>
          </a:bodyPr>
          <a:p>
            <a:pPr indent="0"/>
            <a:r>
              <a:rPr sz="2800" b="1">
                <a:latin typeface="Times New Roman" panose="02020603050405020304" pitchFamily="18" charset="0"/>
              </a:rPr>
              <a:t>1.支持已完成团购的订单重新开启团购</a:t>
            </a:r>
            <a:endParaRPr sz="2800" b="1">
              <a:latin typeface="Times New Roman" panose="02020603050405020304" pitchFamily="18" charset="0"/>
            </a:endParaRPr>
          </a:p>
          <a:p>
            <a:pPr indent="0"/>
            <a:r>
              <a:rPr lang="en-US" sz="2800" b="1">
                <a:latin typeface="Times New Roman" panose="02020603050405020304" pitchFamily="18" charset="0"/>
              </a:rPr>
              <a:t>2. </a:t>
            </a:r>
            <a:r>
              <a:rPr sz="2800" b="1">
                <a:latin typeface="Times New Roman" panose="02020603050405020304" pitchFamily="18" charset="0"/>
              </a:rPr>
              <a:t>并可以选择是否通知上次买过的用户，用户在下单时能够选择是否接受订阅该团购重新开启的通知</a:t>
            </a:r>
            <a:endParaRPr sz="2800" b="1">
              <a:latin typeface="Times New Roman" panose="02020603050405020304" pitchFamily="18" charset="0"/>
            </a:endParaRPr>
          </a:p>
        </p:txBody>
      </p:sp>
      <p:pic>
        <p:nvPicPr>
          <p:cNvPr id="3" name="图片 2"/>
          <p:cNvPicPr>
            <a:picLocks noChangeAspect="1"/>
          </p:cNvPicPr>
          <p:nvPr/>
        </p:nvPicPr>
        <p:blipFill>
          <a:blip r:embed="rId1"/>
          <a:stretch>
            <a:fillRect/>
          </a:stretch>
        </p:blipFill>
        <p:spPr>
          <a:xfrm>
            <a:off x="7077075" y="704850"/>
            <a:ext cx="3536950" cy="54489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文本框 1"/>
          <p:cNvSpPr txBox="1"/>
          <p:nvPr/>
        </p:nvSpPr>
        <p:spPr>
          <a:xfrm>
            <a:off x="5514742" y="2202929"/>
            <a:ext cx="4297680" cy="1753235"/>
          </a:xfrm>
          <a:prstGeom prst="rect">
            <a:avLst/>
          </a:prstGeom>
          <a:noFill/>
        </p:spPr>
        <p:txBody>
          <a:bodyPr wrap="none" rtlCol="0">
            <a:spAutoFit/>
          </a:bodyPr>
          <a:lstStyle/>
          <a:p>
            <a:pPr algn="l"/>
            <a:r>
              <a:rPr lang="zh-CN" altLang="en-US" sz="5400" b="1" dirty="0">
                <a:solidFill>
                  <a:srgbClr val="2C3998"/>
                </a:solidFill>
                <a:latin typeface="微软雅黑" panose="020B0503020204020204" pitchFamily="34" charset="-122"/>
                <a:ea typeface="微软雅黑" panose="020B0503020204020204" pitchFamily="34" charset="-122"/>
                <a:sym typeface="+mn-ea"/>
              </a:rPr>
              <a:t>变更影响分析</a:t>
            </a:r>
            <a:endParaRPr lang="zh-CN" altLang="en-US" sz="5400" b="1" dirty="0">
              <a:solidFill>
                <a:srgbClr val="2C3998"/>
              </a:solidFill>
              <a:latin typeface="微软雅黑" panose="020B0503020204020204" pitchFamily="34" charset="-122"/>
              <a:ea typeface="微软雅黑" panose="020B0503020204020204" pitchFamily="34" charset="-122"/>
            </a:endParaRPr>
          </a:p>
          <a:p>
            <a:endParaRPr lang="zh-CN" altLang="en-US" sz="5400" b="1" dirty="0">
              <a:solidFill>
                <a:srgbClr val="2C3998"/>
              </a:solidFill>
              <a:latin typeface="微软雅黑" panose="020B0503020204020204" pitchFamily="34" charset="-122"/>
              <a:ea typeface="微软雅黑" panose="020B0503020204020204" pitchFamily="34" charset="-122"/>
            </a:endParaRPr>
          </a:p>
        </p:txBody>
      </p:sp>
      <p:sp>
        <p:nvSpPr>
          <p:cNvPr id="1048679" name="矩形: 圆角 4"/>
          <p:cNvSpPr/>
          <p:nvPr/>
        </p:nvSpPr>
        <p:spPr>
          <a:xfrm>
            <a:off x="9789124" y="4179891"/>
            <a:ext cx="1859132" cy="414062"/>
          </a:xfrm>
          <a:prstGeom prst="roundRect">
            <a:avLst>
              <a:gd name="adj" fmla="val 50000"/>
            </a:avLst>
          </a:prstGeom>
          <a:noFill/>
          <a:ln w="25400">
            <a:solidFill>
              <a:srgbClr val="2C39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pc="300" dirty="0">
                <a:solidFill>
                  <a:srgbClr val="2C3998"/>
                </a:solidFill>
                <a:latin typeface="字魂5号-无外润黑体" panose="00000500000000000000" pitchFamily="2" charset="-122"/>
                <a:ea typeface="字魂5号-无外润黑体" panose="00000500000000000000" pitchFamily="2" charset="-122"/>
              </a:rPr>
              <a:t>第二部分</a:t>
            </a:r>
            <a:endParaRPr lang="zh-CN" altLang="en-US" spc="300" dirty="0">
              <a:solidFill>
                <a:srgbClr val="2C3998"/>
              </a:solidFill>
              <a:latin typeface="字魂5号-无外润黑体" panose="00000500000000000000" pitchFamily="2" charset="-122"/>
              <a:ea typeface="字魂5号-无外润黑体"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48676"/>
                                        </p:tgtEl>
                                        <p:attrNameLst>
                                          <p:attrName>style.visibility</p:attrName>
                                        </p:attrNameLst>
                                      </p:cBhvr>
                                      <p:to>
                                        <p:strVal val="visible"/>
                                      </p:to>
                                    </p:set>
                                    <p:animEffect transition="in" filter="fade">
                                      <p:cBhvr>
                                        <p:cTn id="7" dur="500"/>
                                        <p:tgtEl>
                                          <p:spTgt spid="104867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48679"/>
                                        </p:tgtEl>
                                        <p:attrNameLst>
                                          <p:attrName>style.visibility</p:attrName>
                                        </p:attrNameLst>
                                      </p:cBhvr>
                                      <p:to>
                                        <p:strVal val="visible"/>
                                      </p:to>
                                    </p:set>
                                    <p:animEffect transition="in" filter="fade">
                                      <p:cBhvr>
                                        <p:cTn id="10" dur="500"/>
                                        <p:tgtEl>
                                          <p:spTgt spid="1048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76" grpId="0"/>
      <p:bldP spid="104867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26554" y="749919"/>
            <a:ext cx="3230880" cy="460375"/>
          </a:xfrm>
          <a:prstGeom prst="rect">
            <a:avLst/>
          </a:prstGeom>
          <a:noFill/>
        </p:spPr>
        <p:txBody>
          <a:bodyPr wrap="none" rtlCol="0">
            <a:spAutoFit/>
          </a:bodyPr>
          <a:lstStyle/>
          <a:p>
            <a:r>
              <a:rPr lang="zh-CN" altLang="en-US" sz="2400" b="1" dirty="0">
                <a:solidFill>
                  <a:srgbClr val="2C3998"/>
                </a:solidFill>
                <a:latin typeface="微软雅黑" panose="020B0503020204020204" pitchFamily="34" charset="-122"/>
                <a:ea typeface="微软雅黑" panose="020B0503020204020204" pitchFamily="34" charset="-122"/>
              </a:rPr>
              <a:t>显示团购发起者信用值</a:t>
            </a:r>
            <a:endParaRPr lang="zh-CN" altLang="en-US" sz="2400" b="1" dirty="0">
              <a:solidFill>
                <a:srgbClr val="2C3998"/>
              </a:solidFill>
              <a:latin typeface="微软雅黑" panose="020B0503020204020204" pitchFamily="34" charset="-122"/>
              <a:ea typeface="微软雅黑" panose="020B0503020204020204" pitchFamily="34" charset="-122"/>
            </a:endParaRPr>
          </a:p>
        </p:txBody>
      </p:sp>
      <p:graphicFrame>
        <p:nvGraphicFramePr>
          <p:cNvPr id="5" name="表格 4"/>
          <p:cNvGraphicFramePr/>
          <p:nvPr>
            <p:custDataLst>
              <p:tags r:id="rId1"/>
            </p:custDataLst>
          </p:nvPr>
        </p:nvGraphicFramePr>
        <p:xfrm>
          <a:off x="1142365" y="1561465"/>
          <a:ext cx="10008235" cy="4404360"/>
        </p:xfrm>
        <a:graphic>
          <a:graphicData uri="http://schemas.openxmlformats.org/drawingml/2006/table">
            <a:tbl>
              <a:tblPr firstRow="1" bandRow="1">
                <a:tableStyleId>{5940675A-B579-460E-94D1-54222C63F5DA}</a:tableStyleId>
              </a:tblPr>
              <a:tblGrid>
                <a:gridCol w="2264410"/>
                <a:gridCol w="7743825"/>
              </a:tblGrid>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属性</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描述</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变更来源</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团购参与者代表—宋倩雯</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变更请求ID</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Times New Roman" panose="02020603050405020304" pitchFamily="18" charset="0"/>
                          <a:cs typeface="Times New Roman" panose="02020603050405020304" pitchFamily="18" charset="0"/>
                        </a:rPr>
                        <a:t>Change001-New</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变更类型</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增加需求</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提交日期</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Times New Roman" panose="02020603050405020304" pitchFamily="18" charset="0"/>
                          <a:cs typeface="Times New Roman" panose="02020603050405020304" pitchFamily="18" charset="0"/>
                        </a:rPr>
                        <a:t>2021.06.20</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更新日期</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Times New Roman" panose="02020603050405020304" pitchFamily="18" charset="0"/>
                          <a:cs typeface="Times New Roman" panose="02020603050405020304" pitchFamily="18" charset="0"/>
                        </a:rPr>
                        <a:t>2021.06.20</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描述</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用户浏览时能看到团长信用值</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实现优先级</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高</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修改人</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Times New Roman" panose="02020603050405020304" pitchFamily="18" charset="0"/>
                          <a:cs typeface="Times New Roman" panose="02020603050405020304" pitchFamily="18" charset="0"/>
                        </a:rPr>
                        <a:t>SRA2021-G14</a:t>
                      </a:r>
                      <a:r>
                        <a:rPr lang="en-US" sz="1800" b="0">
                          <a:latin typeface="宋体" panose="02010600030101010101" pitchFamily="2" charset="-122"/>
                          <a:ea typeface="宋体" panose="02010600030101010101" pitchFamily="2" charset="-122"/>
                          <a:cs typeface="宋体" panose="02010600030101010101" pitchFamily="2" charset="-122"/>
                        </a:rPr>
                        <a:t>小组</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提交人</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宋倩雯</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提交人优先级</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中</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计划发布版本</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Times New Roman" panose="02020603050405020304" pitchFamily="18" charset="0"/>
                          <a:cs typeface="Times New Roman" panose="02020603050405020304" pitchFamily="18" charset="0"/>
                        </a:rPr>
                        <a:t>V</a:t>
                      </a:r>
                      <a:r>
                        <a:rPr lang="en-US" sz="1800" b="0">
                          <a:latin typeface="宋体" panose="02010600030101010101" pitchFamily="2" charset="-122"/>
                          <a:ea typeface="宋体" panose="02010600030101010101" pitchFamily="2" charset="-122"/>
                          <a:cs typeface="宋体" panose="02010600030101010101" pitchFamily="2" charset="-122"/>
                        </a:rPr>
                        <a:t>2.1.1</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项目</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社区团购</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响应</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立即</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状态</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已评估</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标题</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显示团长信用值</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验证人</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彭昕怡</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26554" y="749919"/>
            <a:ext cx="1706880" cy="460375"/>
          </a:xfrm>
          <a:prstGeom prst="rect">
            <a:avLst/>
          </a:prstGeom>
          <a:noFill/>
        </p:spPr>
        <p:txBody>
          <a:bodyPr wrap="none" rtlCol="0">
            <a:spAutoFit/>
          </a:bodyPr>
          <a:lstStyle/>
          <a:p>
            <a:r>
              <a:rPr lang="zh-CN" altLang="en-US" sz="2400" b="1" dirty="0">
                <a:solidFill>
                  <a:srgbClr val="2C3998"/>
                </a:solidFill>
                <a:latin typeface="微软雅黑" panose="020B0503020204020204" pitchFamily="34" charset="-122"/>
                <a:ea typeface="微软雅黑" panose="020B0503020204020204" pitchFamily="34" charset="-122"/>
              </a:rPr>
              <a:t>工作量评估</a:t>
            </a:r>
            <a:endParaRPr lang="zh-CN" altLang="en-US" sz="2400" b="1" dirty="0">
              <a:solidFill>
                <a:srgbClr val="2C3998"/>
              </a:solidFill>
              <a:latin typeface="微软雅黑" panose="020B0503020204020204" pitchFamily="34" charset="-122"/>
              <a:ea typeface="微软雅黑" panose="020B0503020204020204" pitchFamily="34" charset="-122"/>
            </a:endParaRPr>
          </a:p>
        </p:txBody>
      </p:sp>
      <p:sp>
        <p:nvSpPr>
          <p:cNvPr id="100" name="文本框 99"/>
          <p:cNvSpPr txBox="1"/>
          <p:nvPr/>
        </p:nvSpPr>
        <p:spPr>
          <a:xfrm>
            <a:off x="3556000" y="1439545"/>
            <a:ext cx="5412105" cy="891540"/>
          </a:xfrm>
          <a:prstGeom prst="rect">
            <a:avLst/>
          </a:prstGeom>
          <a:noFill/>
          <a:ln w="9525">
            <a:noFill/>
          </a:ln>
        </p:spPr>
        <p:txBody>
          <a:bodyPr wrap="square">
            <a:spAutoFit/>
          </a:bodyPr>
          <a:p>
            <a:pPr indent="266700"/>
            <a:r>
              <a:rPr lang="zh-CN" sz="3200" b="1">
                <a:latin typeface="Times New Roman" panose="02020603050405020304" pitchFamily="18" charset="0"/>
                <a:ea typeface="宋体" panose="02010600030101010101" pitchFamily="2" charset="-122"/>
              </a:rPr>
              <a:t>显示团长信用值影响分析</a:t>
            </a:r>
            <a:r>
              <a:rPr lang="zh-CN" sz="2000" b="0">
                <a:latin typeface="Times New Roman" panose="02020603050405020304" pitchFamily="18" charset="0"/>
                <a:ea typeface="宋体" panose="02010600030101010101" pitchFamily="2" charset="-122"/>
              </a:rPr>
              <a:t>详细条目见《显示团长信用值</a:t>
            </a:r>
            <a:r>
              <a:rPr lang="en-US" sz="2000" b="0">
                <a:latin typeface="Times New Roman" panose="02020603050405020304" pitchFamily="18" charset="0"/>
                <a:ea typeface="宋体" panose="02010600030101010101" pitchFamily="2" charset="-122"/>
              </a:rPr>
              <a:t>-</a:t>
            </a:r>
            <a:r>
              <a:rPr lang="zh-CN" sz="2000" b="0">
                <a:latin typeface="Times New Roman" panose="02020603050405020304" pitchFamily="18" charset="0"/>
                <a:ea typeface="宋体" panose="02010600030101010101" pitchFamily="2" charset="-122"/>
              </a:rPr>
              <a:t>影响分析报告》</a:t>
            </a:r>
            <a:endParaRPr lang="zh-CN" altLang="en-US" sz="2000" b="0">
              <a:latin typeface="Times New Roman" panose="02020603050405020304" pitchFamily="18" charset="0"/>
              <a:ea typeface="宋体" panose="02010600030101010101" pitchFamily="2" charset="-122"/>
            </a:endParaRPr>
          </a:p>
        </p:txBody>
      </p:sp>
      <p:graphicFrame>
        <p:nvGraphicFramePr>
          <p:cNvPr id="3" name="表格 2"/>
          <p:cNvGraphicFramePr/>
          <p:nvPr>
            <p:custDataLst>
              <p:tags r:id="rId1"/>
            </p:custDataLst>
          </p:nvPr>
        </p:nvGraphicFramePr>
        <p:xfrm>
          <a:off x="3556000" y="3145155"/>
          <a:ext cx="0" cy="0"/>
        </p:xfrm>
        <a:graphic>
          <a:graphicData uri="http://schemas.openxmlformats.org/drawingml/2006/table">
            <a:tbl>
              <a:tblPr firstRow="1" bandRow="1">
                <a:tableStyleId>{5940675A-B579-460E-94D1-54222C63F5DA}</a:tableStyleId>
              </a:tblPr>
              <a:tblGrid>
                <a:gridCol w="2705100"/>
                <a:gridCol w="2706688"/>
              </a:tblGrid>
              <a:tr h="0">
                <a:tc gridSpan="2">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变更所需工作量</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0">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事件</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工作量</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更改功能需求</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1工时</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更改界面原型</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2工时</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更改测试用例</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2工时</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更改用户手册</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1工时</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更改数据库设计</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1工时</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26554" y="749919"/>
            <a:ext cx="3230880" cy="460375"/>
          </a:xfrm>
          <a:prstGeom prst="rect">
            <a:avLst/>
          </a:prstGeom>
          <a:noFill/>
        </p:spPr>
        <p:txBody>
          <a:bodyPr wrap="none" rtlCol="0">
            <a:spAutoFit/>
          </a:bodyPr>
          <a:lstStyle/>
          <a:p>
            <a:r>
              <a:rPr lang="zh-CN" altLang="en-US" sz="2400" b="1" dirty="0">
                <a:solidFill>
                  <a:srgbClr val="2C3998"/>
                </a:solidFill>
                <a:latin typeface="微软雅黑" panose="020B0503020204020204" pitchFamily="34" charset="-122"/>
                <a:ea typeface="微软雅黑" panose="020B0503020204020204" pitchFamily="34" charset="-122"/>
              </a:rPr>
              <a:t>下架商品重新上架通知</a:t>
            </a:r>
            <a:endParaRPr lang="zh-CN" altLang="en-US" sz="2400" b="1" dirty="0">
              <a:solidFill>
                <a:srgbClr val="2C3998"/>
              </a:solidFill>
              <a:latin typeface="微软雅黑" panose="020B0503020204020204" pitchFamily="34" charset="-122"/>
              <a:ea typeface="微软雅黑" panose="020B0503020204020204" pitchFamily="34" charset="-122"/>
            </a:endParaRPr>
          </a:p>
        </p:txBody>
      </p:sp>
      <p:graphicFrame>
        <p:nvGraphicFramePr>
          <p:cNvPr id="5" name="表格 4"/>
          <p:cNvGraphicFramePr/>
          <p:nvPr>
            <p:custDataLst>
              <p:tags r:id="rId1"/>
            </p:custDataLst>
          </p:nvPr>
        </p:nvGraphicFramePr>
        <p:xfrm>
          <a:off x="1142365" y="1561465"/>
          <a:ext cx="10008235" cy="4404360"/>
        </p:xfrm>
        <a:graphic>
          <a:graphicData uri="http://schemas.openxmlformats.org/drawingml/2006/table">
            <a:tbl>
              <a:tblPr firstRow="1" bandRow="1">
                <a:tableStyleId>{5940675A-B579-460E-94D1-54222C63F5DA}</a:tableStyleId>
              </a:tblPr>
              <a:tblGrid>
                <a:gridCol w="2264410"/>
                <a:gridCol w="7743825"/>
              </a:tblGrid>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属性</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描述</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变更来源</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企业助教</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变更请求ID</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Times New Roman" panose="02020603050405020304" pitchFamily="18" charset="0"/>
                          <a:cs typeface="Times New Roman" panose="02020603050405020304" pitchFamily="18" charset="0"/>
                        </a:rPr>
                        <a:t>Change002-New</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变更类型</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增加需求</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提交日期</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Times New Roman" panose="02020603050405020304" pitchFamily="18" charset="0"/>
                          <a:cs typeface="Times New Roman" panose="02020603050405020304" pitchFamily="18" charset="0"/>
                        </a:rPr>
                        <a:t>2021.06.20</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更新日期</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Times New Roman" panose="02020603050405020304" pitchFamily="18" charset="0"/>
                          <a:cs typeface="Times New Roman" panose="02020603050405020304" pitchFamily="18" charset="0"/>
                        </a:rPr>
                        <a:t>2021.06.20</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描述</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重新上架商品时</a:t>
                      </a:r>
                      <a:r>
                        <a:rPr lang="en-US" sz="1800" b="0">
                          <a:latin typeface="Times New Roman" panose="02020603050405020304" pitchFamily="18" charset="0"/>
                          <a:cs typeface="Times New Roman" panose="02020603050405020304" pitchFamily="18" charset="0"/>
                        </a:rPr>
                        <a:t>选择是否通知上次买过的用户</a:t>
                      </a:r>
                      <a:endParaRPr lang="en-US" altLang="en-US" sz="18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实现优先级</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高</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修改人</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Times New Roman" panose="02020603050405020304" pitchFamily="18" charset="0"/>
                          <a:cs typeface="Times New Roman" panose="02020603050405020304" pitchFamily="18" charset="0"/>
                        </a:rPr>
                        <a:t>SRA2021-G14</a:t>
                      </a:r>
                      <a:r>
                        <a:rPr lang="en-US" sz="1800" b="0">
                          <a:latin typeface="宋体" panose="02010600030101010101" pitchFamily="2" charset="-122"/>
                          <a:ea typeface="宋体" panose="02010600030101010101" pitchFamily="2" charset="-122"/>
                          <a:cs typeface="宋体" panose="02010600030101010101" pitchFamily="2" charset="-122"/>
                        </a:rPr>
                        <a:t>小组</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提交人</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陈幼安</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提交人优先级</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高</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计划发布版本</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Times New Roman" panose="02020603050405020304" pitchFamily="18" charset="0"/>
                          <a:cs typeface="Times New Roman" panose="02020603050405020304" pitchFamily="18" charset="0"/>
                        </a:rPr>
                        <a:t>V</a:t>
                      </a:r>
                      <a:r>
                        <a:rPr lang="en-US" sz="1800" b="0">
                          <a:latin typeface="宋体" panose="02010600030101010101" pitchFamily="2" charset="-122"/>
                          <a:ea typeface="宋体" panose="02010600030101010101" pitchFamily="2" charset="-122"/>
                          <a:cs typeface="宋体" panose="02010600030101010101" pitchFamily="2" charset="-122"/>
                        </a:rPr>
                        <a:t>2.1.1</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项目</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社区团购</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响应</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立即</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状态</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已评估</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标题</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重新上架推送通知</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验证人</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谢子文</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p="http://schemas.openxmlformats.org/presentationml/2006/main">
  <p:tag name="KSO_WM_UNIT_TABLE_BEAUTIFY" val="smartTable{813b5641-faa5-4467-b670-08a5d27b5ea4}"/>
  <p:tag name="TABLE_ENDDRAG_ORIGIN_RECT" val="788*346"/>
  <p:tag name="TABLE_ENDDRAG_RECT" val="89*123*788*346"/>
</p:tagLst>
</file>

<file path=ppt/tags/tag10.xml><?xml version="1.0" encoding="utf-8"?>
<p:tagLst xmlns:p="http://schemas.openxmlformats.org/presentationml/2006/main">
  <p:tag name="KSO_WM_UNIT_TABLE_BEAUTIFY" val="smartTable{4f807790-972b-4b1c-a93f-b3ba5dd50f26}"/>
  <p:tag name="TABLE_ENDDRAG_ORIGIN_RECT" val="591*148"/>
  <p:tag name="TABLE_ENDDRAG_RECT" val="196*229*591*148"/>
</p:tagLst>
</file>

<file path=ppt/tags/tag11.xml><?xml version="1.0" encoding="utf-8"?>
<p:tagLst xmlns:p="http://schemas.openxmlformats.org/presentationml/2006/main">
  <p:tag name="KSO_WM_UNIT_TABLE_BEAUTIFY" val="smartTable{64a06bfb-eb3d-48ad-aecc-b24c88b254cb}"/>
  <p:tag name="TABLE_ENDDRAG_ORIGIN_RECT" val="556*135"/>
  <p:tag name="TABLE_ENDDRAG_RECT" val="199*121*556*135"/>
</p:tagLst>
</file>

<file path=ppt/tags/tag12.xml><?xml version="1.0" encoding="utf-8"?>
<p:tagLst xmlns:p="http://schemas.openxmlformats.org/presentationml/2006/main">
  <p:tag name="KSO_WM_UNIT_TABLE_BEAUTIFY" val="smartTable{3bbaec57-a286-4e0c-b0d9-ca9919840d8c}"/>
  <p:tag name="TABLE_ENDDRAG_ORIGIN_RECT" val="555*149"/>
  <p:tag name="TABLE_ENDDRAG_RECT" val="199*256*555*149"/>
</p:tagLst>
</file>

<file path=ppt/tags/tag13.xml><?xml version="1.0" encoding="utf-8"?>
<p:tagLst xmlns:p="http://schemas.openxmlformats.org/presentationml/2006/main">
  <p:tag name="KSO_WM_UNIT_TABLE_BEAUTIFY" val="smartTable{15f6dd91-96ed-4f59-9518-928f87bc85c1}"/>
</p:tagLst>
</file>

<file path=ppt/tags/tag2.xml><?xml version="1.0" encoding="utf-8"?>
<p:tagLst xmlns:p="http://schemas.openxmlformats.org/presentationml/2006/main">
  <p:tag name="KSO_WM_UNIT_TABLE_BEAUTIFY" val="smartTable{ffeabe8f-7762-4cb6-9be4-1222d9e1ea3b}"/>
</p:tagLst>
</file>

<file path=ppt/tags/tag3.xml><?xml version="1.0" encoding="utf-8"?>
<p:tagLst xmlns:p="http://schemas.openxmlformats.org/presentationml/2006/main">
  <p:tag name="KSO_WM_UNIT_TABLE_BEAUTIFY" val="smartTable{813b5641-faa5-4467-b670-08a5d27b5ea4}"/>
  <p:tag name="TABLE_ENDDRAG_ORIGIN_RECT" val="788*346"/>
  <p:tag name="TABLE_ENDDRAG_RECT" val="89*123*788*346"/>
</p:tagLst>
</file>

<file path=ppt/tags/tag4.xml><?xml version="1.0" encoding="utf-8"?>
<p:tagLst xmlns:p="http://schemas.openxmlformats.org/presentationml/2006/main">
  <p:tag name="KSO_WM_UNIT_TABLE_BEAUTIFY" val="smartTable{ffeabe8f-7762-4cb6-9be4-1222d9e1ea3b}"/>
</p:tagLst>
</file>

<file path=ppt/tags/tag5.xml><?xml version="1.0" encoding="utf-8"?>
<p:tagLst xmlns:p="http://schemas.openxmlformats.org/presentationml/2006/main">
  <p:tag name="KSO_WM_UNIT_TABLE_BEAUTIFY" val="smartTable{813b5641-faa5-4467-b670-08a5d27b5ea4}"/>
  <p:tag name="TABLE_ENDDRAG_ORIGIN_RECT" val="788*346"/>
  <p:tag name="TABLE_ENDDRAG_RECT" val="89*123*788*346"/>
</p:tagLst>
</file>

<file path=ppt/tags/tag6.xml><?xml version="1.0" encoding="utf-8"?>
<p:tagLst xmlns:p="http://schemas.openxmlformats.org/presentationml/2006/main">
  <p:tag name="KSO_WM_UNIT_TABLE_BEAUTIFY" val="smartTable{ffeabe8f-7762-4cb6-9be4-1222d9e1ea3b}"/>
</p:tagLst>
</file>

<file path=ppt/tags/tag7.xml><?xml version="1.0" encoding="utf-8"?>
<p:tagLst xmlns:p="http://schemas.openxmlformats.org/presentationml/2006/main">
  <p:tag name="KSO_WM_UNIT_TABLE_BEAUTIFY" val="smartTable{813b5641-faa5-4467-b670-08a5d27b5ea4}"/>
  <p:tag name="TABLE_ENDDRAG_ORIGIN_RECT" val="788*346"/>
  <p:tag name="TABLE_ENDDRAG_RECT" val="89*123*788*346"/>
</p:tagLst>
</file>

<file path=ppt/tags/tag8.xml><?xml version="1.0" encoding="utf-8"?>
<p:tagLst xmlns:p="http://schemas.openxmlformats.org/presentationml/2006/main">
  <p:tag name="KSO_WM_UNIT_TABLE_BEAUTIFY" val="smartTable{ffeabe8f-7762-4cb6-9be4-1222d9e1ea3b}"/>
</p:tagLst>
</file>

<file path=ppt/tags/tag9.xml><?xml version="1.0" encoding="utf-8"?>
<p:tagLst xmlns:p="http://schemas.openxmlformats.org/presentationml/2006/main">
  <p:tag name="KSO_WM_UNIT_TABLE_BEAUTIFY" val="smartTable{3ece5285-d1a0-4cad-8696-1ed98e41bf2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1916</Words>
  <Application>WPS 演示</Application>
  <PresentationFormat>宽屏</PresentationFormat>
  <Paragraphs>624</Paragraphs>
  <Slides>27</Slides>
  <Notes>42</Notes>
  <HiddenSlides>0</HiddenSlides>
  <MMClips>0</MMClips>
  <ScaleCrop>false</ScaleCrop>
  <HeadingPairs>
    <vt:vector size="8" baseType="variant">
      <vt:variant>
        <vt:lpstr>已用的字体</vt:lpstr>
      </vt:variant>
      <vt:variant>
        <vt:i4>14</vt:i4>
      </vt:variant>
      <vt:variant>
        <vt:lpstr>主题</vt:lpstr>
      </vt:variant>
      <vt:variant>
        <vt:i4>2</vt:i4>
      </vt:variant>
      <vt:variant>
        <vt:lpstr>嵌入 OLE 服务器</vt:lpstr>
      </vt:variant>
      <vt:variant>
        <vt:i4>1</vt:i4>
      </vt:variant>
      <vt:variant>
        <vt:lpstr>幻灯片标题</vt:lpstr>
      </vt:variant>
      <vt:variant>
        <vt:i4>27</vt:i4>
      </vt:variant>
    </vt:vector>
  </HeadingPairs>
  <TitlesOfParts>
    <vt:vector size="44" baseType="lpstr">
      <vt:lpstr>Arial</vt:lpstr>
      <vt:lpstr>宋体</vt:lpstr>
      <vt:lpstr>Wingdings</vt:lpstr>
      <vt:lpstr>字魂59号-创粗黑</vt:lpstr>
      <vt:lpstr>微软雅黑</vt:lpstr>
      <vt:lpstr>等线</vt:lpstr>
      <vt:lpstr>字魂5号-无外润黑体</vt:lpstr>
      <vt:lpstr>黑体</vt:lpstr>
      <vt:lpstr>Tahoma</vt:lpstr>
      <vt:lpstr>Times New Roman</vt:lpstr>
      <vt:lpstr>Arial Unicode MS</vt:lpstr>
      <vt:lpstr>等线 Light</vt:lpstr>
      <vt:lpstr>Calibri</vt:lpstr>
      <vt:lpstr>Cambria</vt:lpstr>
      <vt:lpstr>Office 主题​​</vt:lpstr>
      <vt:lpstr>1_Office 主题​​</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谢 子文</dc:creator>
  <cp:lastModifiedBy>Administrator</cp:lastModifiedBy>
  <cp:revision>157</cp:revision>
  <dcterms:created xsi:type="dcterms:W3CDTF">2021-04-10T01:50:00Z</dcterms:created>
  <dcterms:modified xsi:type="dcterms:W3CDTF">2021-06-22T05:52:06Z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BDB2C08A9CB041649BA05677FCD9C287</vt:lpwstr>
  </property>
  <property fmtid="{D5CDD505-2E9C-101B-9397-08002B2CF9AE}" pid="3" name="KSOProductBuildVer">
    <vt:lpwstr>2052-11.1.0.10578</vt:lpwstr>
  </property>
</Properties>
</file>