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10.08.2010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10.08.2010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Testdatei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95473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Testdatei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Testdatei</dc:title>
  <dc:creator>Sven Holder</dc:creator>
  <cp:lastModifiedBy>Sven Holder</cp:lastModifiedBy>
  <cp:revision>1</cp:revision>
  <dcterms:created xsi:type="dcterms:W3CDTF">2010-08-10T07:10:58Z</dcterms:created>
  <dcterms:modified xsi:type="dcterms:W3CDTF">2010-08-10T07:11:27Z</dcterms:modified>
</cp:coreProperties>
</file>