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30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2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4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5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83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0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0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2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048690"/>
          <p:cNvSpPr>
            <a:spLocks noGrp="1"/>
          </p:cNvSpPr>
          <p:nvPr>
            <p:ph type="ctrTitle"/>
          </p:nvPr>
        </p:nvSpPr>
        <p:spPr>
          <a:xfrm>
            <a:off x="1719943" y="802299"/>
            <a:ext cx="6294891" cy="2541431"/>
          </a:xfrm>
        </p:spPr>
        <p:txBody>
          <a:bodyPr>
            <a:normAutofit/>
          </a:bodyPr>
          <a:lstStyle/>
          <a:p>
            <a:r>
              <a:rPr lang="en-US" sz="8800" b="1" dirty="0"/>
              <a:t>Comfort Peter</a:t>
            </a:r>
          </a:p>
        </p:txBody>
      </p:sp>
      <p:sp>
        <p:nvSpPr>
          <p:cNvPr id="1048692" name="Subtitle 104869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600" b="1" dirty="0"/>
              <a:t>FE/23/60042895 </a:t>
            </a:r>
          </a:p>
          <a:p>
            <a:r>
              <a:rPr lang="en-US" sz="3600" dirty="0"/>
              <a:t>3MTT CAPSTONE PROJECT SLIDE PRESENTATION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ubtitle 10486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ubtitle 10486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ubtitle 10486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ubtitle 10486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ubtitle 10486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ubtitle 10486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ubtitle 10486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ubtitle 10486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ubtitle 10486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ubtitle 10486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ubtitle 104860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ubtitle 10486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11</Words>
  <Application>Microsoft Office PowerPoint</Application>
  <PresentationFormat>On-screen Show (4:3)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Gallery</vt:lpstr>
      <vt:lpstr>Comfort Peter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Bello shakirah olaoluwa</dc:title>
  <dc:creator>itel A662LM</dc:creator>
  <cp:lastModifiedBy>woleayomi@gmail.com</cp:lastModifiedBy>
  <cp:revision>3</cp:revision>
  <dcterms:created xsi:type="dcterms:W3CDTF">2015-05-12T05:30:45Z</dcterms:created>
  <dcterms:modified xsi:type="dcterms:W3CDTF">2024-11-29T17:14:43Z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2d176c8fbfe448b083fe72c23aa87c16</vt:lpwstr>
  </property>
</Properties>
</file>