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0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9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7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097" y="85725"/>
            <a:ext cx="10058400" cy="3566160"/>
          </a:xfrm>
        </p:spPr>
        <p:txBody>
          <a:bodyPr/>
          <a:lstStyle/>
          <a:p>
            <a:r>
              <a:rPr lang="en-US" dirty="0"/>
              <a:t>COMP424 GROUP F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770" y="3981450"/>
            <a:ext cx="9144000" cy="165576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/>
            <a:r>
              <a:rPr lang="en-US" b="1" dirty="0"/>
              <a:t>Group Members:</a:t>
            </a:r>
          </a:p>
          <a:p>
            <a:endParaRPr lang="en-US" dirty="0"/>
          </a:p>
          <a:p>
            <a:pPr marL="457200" indent="-457200" algn="l">
              <a:buAutoNum type="romanUcPeriod"/>
            </a:pPr>
            <a:r>
              <a:rPr lang="en-US" dirty="0"/>
              <a:t>Samuel Habte.</a:t>
            </a:r>
          </a:p>
          <a:p>
            <a:pPr marL="457200" indent="-457200" algn="l">
              <a:buAutoNum type="romanUcPeriod"/>
            </a:pPr>
            <a:r>
              <a:rPr lang="en-US" dirty="0"/>
              <a:t>Chandrika </a:t>
            </a:r>
            <a:r>
              <a:rPr lang="en-US" dirty="0" err="1"/>
              <a:t>Darbha</a:t>
            </a:r>
            <a:r>
              <a:rPr lang="en-US" dirty="0"/>
              <a:t>.</a:t>
            </a:r>
          </a:p>
          <a:p>
            <a:pPr marL="457200" indent="-457200" algn="l">
              <a:buAutoNum type="romanUcPeriod"/>
            </a:pPr>
            <a:r>
              <a:rPr lang="en-US" dirty="0" err="1"/>
              <a:t>Alfaisal</a:t>
            </a:r>
            <a:r>
              <a:rPr lang="en-US" dirty="0"/>
              <a:t> </a:t>
            </a:r>
            <a:r>
              <a:rPr lang="en-US" dirty="0" err="1"/>
              <a:t>Qasem</a:t>
            </a:r>
            <a:r>
              <a:rPr lang="en-US" dirty="0"/>
              <a:t> M </a:t>
            </a:r>
            <a:r>
              <a:rPr lang="en-US" dirty="0" err="1"/>
              <a:t>Alqahtani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F9050-C0C4-4A9F-A931-9C1DC9001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67" y="392023"/>
            <a:ext cx="7077669" cy="55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3558B-4293-4BE8-8589-35962ABA5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1" y="423752"/>
            <a:ext cx="7029231" cy="56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B679D-2BF0-4ED9-98F5-D5774FC5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22" y="389106"/>
            <a:ext cx="6944601" cy="55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4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C69CF-10F6-4556-99F1-40027124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74" y="586806"/>
            <a:ext cx="6324077" cy="50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Developing a Commercial Apartment Rental Building Customer Relationship Management full stack application.</a:t>
            </a:r>
          </a:p>
          <a:p>
            <a:pPr marL="0" indent="0">
              <a:buNone/>
            </a:pPr>
            <a:r>
              <a:rPr lang="en-US" dirty="0"/>
              <a:t>   Motivation: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/>
              <a:t> We observed that commercial apartment rental properties do not have an app for internal business process communication with clients.</a:t>
            </a:r>
          </a:p>
          <a:p>
            <a:pPr marL="0" indent="0">
              <a:buNone/>
            </a:pPr>
            <a:r>
              <a:rPr lang="en-US" dirty="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46929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>
              <a:buFont typeface="Wingdings" panose="020F0502020204030204" pitchFamily="34" charset="0"/>
              <a:buChar char="§"/>
            </a:pPr>
            <a:r>
              <a:rPr lang="en-US" dirty="0"/>
              <a:t>  Owners:</a:t>
            </a:r>
          </a:p>
          <a:p>
            <a:pPr>
              <a:buFont typeface="Wingdings"/>
              <a:buChar char="v"/>
            </a:pPr>
            <a:r>
              <a:rPr lang="en-US" dirty="0"/>
              <a:t> Post events, announcements for all clients,</a:t>
            </a:r>
          </a:p>
          <a:p>
            <a:pPr>
              <a:buFont typeface="Wingdings"/>
              <a:buChar char="v"/>
            </a:pPr>
            <a:r>
              <a:rPr lang="en-US" dirty="0"/>
              <a:t> Notify the status of specific service request by clients, </a:t>
            </a:r>
          </a:p>
          <a:p>
            <a:pPr>
              <a:buFont typeface="Wingdings"/>
              <a:buChar char="v"/>
            </a:pPr>
            <a:r>
              <a:rPr lang="en-US" dirty="0"/>
              <a:t> Inform gym signup and renewal dates, </a:t>
            </a:r>
          </a:p>
          <a:p>
            <a:pPr>
              <a:buFont typeface="Wingdings"/>
              <a:buChar char="v"/>
            </a:pPr>
            <a:r>
              <a:rPr lang="en-US" dirty="0"/>
              <a:t> Disclose rent and other service payment amounts with deadlines.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  Clients:</a:t>
            </a:r>
          </a:p>
          <a:p>
            <a:pPr>
              <a:buFont typeface="Wingdings"/>
              <a:buChar char="v"/>
            </a:pPr>
            <a:r>
              <a:rPr lang="en-US" dirty="0"/>
              <a:t> Request different types of services such as maintenance, gym signup, postal delivery to the building management office.</a:t>
            </a:r>
          </a:p>
          <a:p>
            <a:pPr>
              <a:buFont typeface="Wingdings"/>
              <a:buChar char="v"/>
            </a:pPr>
            <a:r>
              <a:rPr lang="en-US" dirty="0"/>
              <a:t> Receive different announcements, notifications and events as well as community news. 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The team discussed the project idea and accepted to work on the project.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Build UI mockups.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Build static pages from mockups.</a:t>
            </a:r>
          </a:p>
          <a:p>
            <a:pPr marL="0" indent="0">
              <a:buNone/>
            </a:pPr>
            <a:r>
              <a:rPr lang="en-US" dirty="0"/>
              <a:t>       </a:t>
            </a:r>
          </a:p>
          <a:p>
            <a:pPr marL="0" indent="0">
              <a:buNone/>
            </a:pPr>
            <a:r>
              <a:rPr lang="en-US" dirty="0"/>
              <a:t>The application is not used for customers who look for an apartment to rent.</a:t>
            </a:r>
          </a:p>
        </p:txBody>
      </p:sp>
    </p:spTree>
    <p:extLst>
      <p:ext uri="{BB962C8B-B14F-4D97-AF65-F5344CB8AC3E}">
        <p14:creationId xmlns:p14="http://schemas.microsoft.com/office/powerpoint/2010/main" val="20485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HTML, CSS and JS – for UI.</a:t>
            </a:r>
            <a:endParaRPr lang="en-US"/>
          </a:p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</a:t>
            </a:r>
            <a:r>
              <a:rPr lang="en-US" dirty="0" err="1"/>
              <a:t>FluidUI</a:t>
            </a:r>
            <a:r>
              <a:rPr lang="en-US" dirty="0"/>
              <a:t> wireframes – for Mockups.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</a:t>
            </a:r>
            <a:r>
              <a:rPr lang="en-US" dirty="0" err="1"/>
              <a:t>Github</a:t>
            </a:r>
            <a:r>
              <a:rPr lang="en-US" dirty="0"/>
              <a:t> – version control.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/>
              <a:t>  </a:t>
            </a:r>
            <a:r>
              <a:rPr lang="en-US" b="1" dirty="0"/>
              <a:t>Next step tools used: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Node and express.</a:t>
            </a:r>
            <a:endParaRPr lang="en-US" dirty="0" err="1"/>
          </a:p>
          <a:p>
            <a:pPr>
              <a:buFont typeface="Wingdings" panose="020F0502020204030204" pitchFamily="34" charset="0"/>
              <a:buChar char="v"/>
            </a:pPr>
            <a:r>
              <a:rPr lang="en-US" dirty="0"/>
              <a:t> 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66987-BA8F-494C-8A93-782618A76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8" y="535021"/>
            <a:ext cx="5263748" cy="53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80E30-17ED-4523-83B9-A6B296795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67" y="632297"/>
            <a:ext cx="6706598" cy="52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B900B-7791-4DDD-BE4D-8DFCDBE6B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39" y="388578"/>
            <a:ext cx="7024468" cy="55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0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22B0C-95EE-4AB4-81AA-07586310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89" y="460548"/>
            <a:ext cx="6698491" cy="53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08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COMP424 GROUP F Progress Report</vt:lpstr>
      <vt:lpstr>Project Idea</vt:lpstr>
      <vt:lpstr>Main functionalities</vt:lpstr>
      <vt:lpstr>What we have done so far</vt:lpstr>
      <vt:lpstr>Tools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Alfaisal</cp:lastModifiedBy>
  <cp:revision>8</cp:revision>
  <dcterms:created xsi:type="dcterms:W3CDTF">2013-07-15T20:26:40Z</dcterms:created>
  <dcterms:modified xsi:type="dcterms:W3CDTF">2017-10-16T21:19:45Z</dcterms:modified>
</cp:coreProperties>
</file>