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4" r:id="rId4"/>
    <p:sldId id="265" r:id="rId5"/>
    <p:sldId id="266" r:id="rId6"/>
    <p:sldId id="260" r:id="rId7"/>
    <p:sldId id="261" r:id="rId8"/>
    <p:sldId id="262" r:id="rId9"/>
    <p:sldId id="263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719"/>
  </p:normalViewPr>
  <p:slideViewPr>
    <p:cSldViewPr snapToGrid="0" snapToObjects="1">
      <p:cViewPr varScale="1">
        <p:scale>
          <a:sx n="68" d="100"/>
          <a:sy n="68" d="100"/>
        </p:scale>
        <p:origin x="7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B3E5A-F609-4907-810B-812AEFACC7AF}" type="datetimeFigureOut">
              <a:rPr lang="en-NZ" smtClean="0"/>
              <a:t>3/09/2017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BEF-5B10-4530-B8D0-618C62E7FB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9943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err="1"/>
              <a:t>Unkown</a:t>
            </a:r>
            <a:r>
              <a:rPr lang="en-NZ" dirty="0"/>
              <a:t> errors that are difficult to diagnose</a:t>
            </a:r>
          </a:p>
          <a:p>
            <a:r>
              <a:rPr lang="en-NZ" dirty="0"/>
              <a:t>As a result, we struggled to compete the tasks we set for ourselves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09BEF-5B10-4530-B8D0-618C62E7FB9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755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2A80-9946-BC4A-91F4-B6C8DBDA5C8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8815-5F6E-2541-B226-B5D51F24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7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2A80-9946-BC4A-91F4-B6C8DBDA5C8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8815-5F6E-2541-B226-B5D51F24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4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2A80-9946-BC4A-91F4-B6C8DBDA5C8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8815-5F6E-2541-B226-B5D51F24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2A80-9946-BC4A-91F4-B6C8DBDA5C8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8815-5F6E-2541-B226-B5D51F24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9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2A80-9946-BC4A-91F4-B6C8DBDA5C8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8815-5F6E-2541-B226-B5D51F24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0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2A80-9946-BC4A-91F4-B6C8DBDA5C8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8815-5F6E-2541-B226-B5D51F24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6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2A80-9946-BC4A-91F4-B6C8DBDA5C8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8815-5F6E-2541-B226-B5D51F24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2A80-9946-BC4A-91F4-B6C8DBDA5C8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8815-5F6E-2541-B226-B5D51F24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2A80-9946-BC4A-91F4-B6C8DBDA5C8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8815-5F6E-2541-B226-B5D51F24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2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2A80-9946-BC4A-91F4-B6C8DBDA5C8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8815-5F6E-2541-B226-B5D51F24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3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2A80-9946-BC4A-91F4-B6C8DBDA5C8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8815-5F6E-2541-B226-B5D51F24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02A80-9946-BC4A-91F4-B6C8DBDA5C8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F8815-5F6E-2541-B226-B5D51F24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COMP460/560-17B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Intermediate Result Presentation</a:t>
            </a:r>
          </a:p>
          <a:p>
            <a:r>
              <a:rPr lang="en-US" b="1" dirty="0"/>
              <a:t>Group 4</a:t>
            </a:r>
          </a:p>
          <a:p>
            <a:r>
              <a:rPr lang="en-US" dirty="0" err="1"/>
              <a:t>Zoren</a:t>
            </a:r>
            <a:r>
              <a:rPr lang="en-US" dirty="0"/>
              <a:t> </a:t>
            </a:r>
            <a:r>
              <a:rPr lang="en-US" dirty="0" err="1"/>
              <a:t>Cayanan</a:t>
            </a:r>
            <a:r>
              <a:rPr lang="en-US" dirty="0"/>
              <a:t>, Regi Medina, June Chong</a:t>
            </a:r>
          </a:p>
        </p:txBody>
      </p:sp>
    </p:spTree>
    <p:extLst>
      <p:ext uri="{BB962C8B-B14F-4D97-AF65-F5344CB8AC3E}">
        <p14:creationId xmlns:p14="http://schemas.microsoft.com/office/powerpoint/2010/main" val="59244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Accomplishments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Changes in plans</a:t>
            </a:r>
          </a:p>
          <a:p>
            <a:r>
              <a:rPr lang="en-US" dirty="0"/>
              <a:t>Tasks</a:t>
            </a:r>
          </a:p>
          <a:p>
            <a:r>
              <a:rPr lang="en-US" dirty="0"/>
              <a:t>Previous Presentation</a:t>
            </a:r>
          </a:p>
          <a:p>
            <a:r>
              <a:rPr lang="en-US" dirty="0"/>
              <a:t>Adjustments</a:t>
            </a:r>
          </a:p>
          <a:p>
            <a:r>
              <a:rPr lang="en-US" dirty="0"/>
              <a:t>Accomplishments</a:t>
            </a:r>
          </a:p>
          <a:p>
            <a:r>
              <a:rPr lang="en-US" dirty="0"/>
              <a:t>Demonstration, To continue this project, Questions</a:t>
            </a:r>
          </a:p>
        </p:txBody>
      </p:sp>
    </p:spTree>
    <p:extLst>
      <p:ext uri="{BB962C8B-B14F-4D97-AF65-F5344CB8AC3E}">
        <p14:creationId xmlns:p14="http://schemas.microsoft.com/office/powerpoint/2010/main" val="188189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group has agreed to create a </a:t>
            </a:r>
            <a:r>
              <a:rPr lang="en-US" i="1" dirty="0"/>
              <a:t>Weapon Based World Builder</a:t>
            </a:r>
          </a:p>
          <a:p>
            <a:r>
              <a:rPr lang="en-US" dirty="0"/>
              <a:t>Breakdown</a:t>
            </a:r>
          </a:p>
          <a:p>
            <a:pPr lvl="1"/>
            <a:r>
              <a:rPr lang="en-US" dirty="0"/>
              <a:t>Step 1: Create the VR Environment</a:t>
            </a:r>
          </a:p>
          <a:p>
            <a:pPr lvl="1"/>
            <a:r>
              <a:rPr lang="en-US" dirty="0"/>
              <a:t>Step 2: Get models to represent the weapons (building tools)</a:t>
            </a:r>
          </a:p>
          <a:p>
            <a:pPr lvl="1"/>
            <a:r>
              <a:rPr lang="en-US" dirty="0"/>
              <a:t>Step 3: Place objects into the environment</a:t>
            </a:r>
          </a:p>
          <a:p>
            <a:pPr lvl="1"/>
            <a:r>
              <a:rPr lang="en-US" dirty="0"/>
              <a:t>Step 4: Interact with placed objects using the weapons (e.g. Move, Rotate, Scale)</a:t>
            </a:r>
          </a:p>
          <a:p>
            <a:pPr lvl="1"/>
            <a:r>
              <a:rPr lang="en-US" dirty="0"/>
              <a:t>Step 5: Build the interaction system</a:t>
            </a:r>
          </a:p>
          <a:p>
            <a:pPr lvl="1"/>
            <a:r>
              <a:rPr lang="en-US" dirty="0"/>
              <a:t>Step 6: Refinement of details &amp; Evaluation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 / Timeline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88" y="2402541"/>
            <a:ext cx="10058400" cy="400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7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Sample of our checklist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2606"/>
            <a:ext cx="5851432" cy="5217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D75D27-E476-493F-B048-E252113B3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632" y="2088066"/>
            <a:ext cx="7419671" cy="116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7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Based on recommendations, we are now focusing on interaction.</a:t>
            </a:r>
          </a:p>
          <a:p>
            <a:pPr lvl="1"/>
            <a:r>
              <a:rPr lang="is-IS" dirty="0"/>
              <a:t>Originally, we wanted to include detailed objects.</a:t>
            </a:r>
          </a:p>
          <a:p>
            <a:r>
              <a:rPr lang="is-IS" dirty="0"/>
              <a:t>Challenges</a:t>
            </a:r>
          </a:p>
          <a:p>
            <a:pPr lvl="1"/>
            <a:r>
              <a:rPr lang="en-NZ" dirty="0"/>
              <a:t>Each function is time consuming</a:t>
            </a:r>
          </a:p>
          <a:p>
            <a:pPr lvl="1"/>
            <a:r>
              <a:rPr lang="en-NZ" dirty="0"/>
              <a:t>Difficulties in implementation</a:t>
            </a:r>
          </a:p>
          <a:p>
            <a:pPr lvl="2"/>
            <a:r>
              <a:rPr lang="en-NZ" dirty="0"/>
              <a:t>Learning curve</a:t>
            </a:r>
          </a:p>
          <a:p>
            <a:pPr lvl="2"/>
            <a:r>
              <a:rPr lang="en-NZ" dirty="0"/>
              <a:t>Errors in code</a:t>
            </a:r>
            <a:endParaRPr lang="is-IS" dirty="0"/>
          </a:p>
          <a:p>
            <a:r>
              <a:rPr lang="is-IS" dirty="0"/>
              <a:t>We created a more detailed plan based on the original breakdown.</a:t>
            </a:r>
          </a:p>
          <a:p>
            <a:pPr lvl="1"/>
            <a:endParaRPr lang="is-IS" dirty="0"/>
          </a:p>
          <a:p>
            <a:pPr lvl="1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04705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7ECC6-6FCE-42A4-9684-093880071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767" y="1690688"/>
            <a:ext cx="8722104" cy="4115904"/>
          </a:xfrm>
        </p:spPr>
      </p:pic>
    </p:spTree>
    <p:extLst>
      <p:ext uri="{BB962C8B-B14F-4D97-AF65-F5344CB8AC3E}">
        <p14:creationId xmlns:p14="http://schemas.microsoft.com/office/powerpoint/2010/main" val="183891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Video</a:t>
            </a:r>
          </a:p>
        </p:txBody>
      </p:sp>
    </p:spTree>
    <p:extLst>
      <p:ext uri="{BB962C8B-B14F-4D97-AF65-F5344CB8AC3E}">
        <p14:creationId xmlns:p14="http://schemas.microsoft.com/office/powerpoint/2010/main" val="99258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continue this project..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Show image of checklist again</a:t>
            </a:r>
          </a:p>
        </p:txBody>
      </p:sp>
    </p:spTree>
    <p:extLst>
      <p:ext uri="{BB962C8B-B14F-4D97-AF65-F5344CB8AC3E}">
        <p14:creationId xmlns:p14="http://schemas.microsoft.com/office/powerpoint/2010/main" val="209939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2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204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COMP460/560-17B</vt:lpstr>
      <vt:lpstr>Recap</vt:lpstr>
      <vt:lpstr>Recap</vt:lpstr>
      <vt:lpstr>Adjustments</vt:lpstr>
      <vt:lpstr>Adjustments</vt:lpstr>
      <vt:lpstr>Accomplishments</vt:lpstr>
      <vt:lpstr>Demonstration</vt:lpstr>
      <vt:lpstr>To continue this project..</vt:lpstr>
      <vt:lpstr>Questions?</vt:lpstr>
      <vt:lpstr>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Result Presentation</dc:title>
  <dc:creator>Medina, Regi</dc:creator>
  <cp:lastModifiedBy>Gamejam</cp:lastModifiedBy>
  <cp:revision>14</cp:revision>
  <dcterms:created xsi:type="dcterms:W3CDTF">2017-09-02T02:46:22Z</dcterms:created>
  <dcterms:modified xsi:type="dcterms:W3CDTF">2017-09-03T08:08:06Z</dcterms:modified>
</cp:coreProperties>
</file>