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0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5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93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6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9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3A38-0A1D-4954-B6B0-280F7C95D18F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213-E6DB-466E-A1DB-54632ED7C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6974" y="-138586"/>
            <a:ext cx="9847386" cy="6562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488787" y="1856935"/>
            <a:ext cx="74232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Maratonas de</a:t>
            </a:r>
          </a:p>
          <a:p>
            <a:r>
              <a:rPr lang="pt-BR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Programação</a:t>
            </a:r>
            <a:endParaRPr lang="pt-BR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82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Diana</dc:creator>
  <cp:lastModifiedBy>Diana</cp:lastModifiedBy>
  <cp:revision>2</cp:revision>
  <dcterms:created xsi:type="dcterms:W3CDTF">2018-07-01T16:25:03Z</dcterms:created>
  <dcterms:modified xsi:type="dcterms:W3CDTF">2018-07-01T19:07:17Z</dcterms:modified>
</cp:coreProperties>
</file>