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439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7"/>
    <p:restoredTop sz="94604"/>
  </p:normalViewPr>
  <p:slideViewPr>
    <p:cSldViewPr snapToGrid="0">
      <p:cViewPr>
        <p:scale>
          <a:sx n="83" d="100"/>
          <a:sy n="83" d="100"/>
        </p:scale>
        <p:origin x="1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122363"/>
            <a:ext cx="887349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602038"/>
            <a:ext cx="78295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5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365125"/>
            <a:ext cx="22509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365125"/>
            <a:ext cx="662249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709740"/>
            <a:ext cx="9003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4589465"/>
            <a:ext cx="90039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825625"/>
            <a:ext cx="44367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825625"/>
            <a:ext cx="44367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65127"/>
            <a:ext cx="900398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681163"/>
            <a:ext cx="44163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505075"/>
            <a:ext cx="44163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681163"/>
            <a:ext cx="4438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505075"/>
            <a:ext cx="4438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7200"/>
            <a:ext cx="33669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987427"/>
            <a:ext cx="528494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7400"/>
            <a:ext cx="33669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7200"/>
            <a:ext cx="33669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987427"/>
            <a:ext cx="528494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7400"/>
            <a:ext cx="33669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65127"/>
            <a:ext cx="9003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825625"/>
            <a:ext cx="9003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6356352"/>
            <a:ext cx="2348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CC9FF-BB4D-3644-BD4D-0BCBEFEAF27D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6356352"/>
            <a:ext cx="3523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6356352"/>
            <a:ext cx="2348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F0A4E586-DC72-4F64-907C-853A0215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5" y="2166731"/>
            <a:ext cx="2410240" cy="24102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78C90E-09F5-1B77-EEE0-5DAF80E13E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85"/>
          <a:stretch/>
        </p:blipFill>
        <p:spPr>
          <a:xfrm>
            <a:off x="5219700" y="0"/>
            <a:ext cx="4966252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F1C601A-183B-F438-88EE-17C124C70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99" y="0"/>
            <a:ext cx="2286000" cy="6858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7D11DA0-AEC6-FB60-D906-C64CBC486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65" y="2"/>
            <a:ext cx="2345635" cy="2345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A0B8E9-9E97-5D4A-9709-AF51179221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72" b="9113"/>
          <a:stretch/>
        </p:blipFill>
        <p:spPr>
          <a:xfrm>
            <a:off x="326336" y="4512366"/>
            <a:ext cx="2763075" cy="226612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1A20BD0-0A31-63DE-B3EB-2D34A3477F05}"/>
              </a:ext>
            </a:extLst>
          </p:cNvPr>
          <p:cNvSpPr txBox="1"/>
          <p:nvPr/>
        </p:nvSpPr>
        <p:spPr>
          <a:xfrm>
            <a:off x="244336" y="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F6E1B7-532B-092F-7D49-64FE17040992}"/>
              </a:ext>
            </a:extLst>
          </p:cNvPr>
          <p:cNvSpPr txBox="1"/>
          <p:nvPr/>
        </p:nvSpPr>
        <p:spPr>
          <a:xfrm>
            <a:off x="2851701" y="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E4824E-5543-C90A-821C-F18A50E0C458}"/>
              </a:ext>
            </a:extLst>
          </p:cNvPr>
          <p:cNvSpPr txBox="1"/>
          <p:nvPr/>
        </p:nvSpPr>
        <p:spPr>
          <a:xfrm>
            <a:off x="5219699" y="0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E4099-0384-4F74-8906-9B50FC8FEB81}"/>
              </a:ext>
            </a:extLst>
          </p:cNvPr>
          <p:cNvSpPr txBox="1"/>
          <p:nvPr/>
        </p:nvSpPr>
        <p:spPr>
          <a:xfrm>
            <a:off x="244336" y="212618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CC3710-636D-CA77-86E6-924DADC95183}"/>
              </a:ext>
            </a:extLst>
          </p:cNvPr>
          <p:cNvSpPr txBox="1"/>
          <p:nvPr/>
        </p:nvSpPr>
        <p:spPr>
          <a:xfrm>
            <a:off x="244336" y="4432853"/>
            <a:ext cx="49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185784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10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1</cp:revision>
  <dcterms:created xsi:type="dcterms:W3CDTF">2024-12-17T09:10:03Z</dcterms:created>
  <dcterms:modified xsi:type="dcterms:W3CDTF">2024-12-17T09:46:18Z</dcterms:modified>
</cp:coreProperties>
</file>