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79200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04"/>
  </p:normalViewPr>
  <p:slideViewPr>
    <p:cSldViewPr snapToGrid="0">
      <p:cViewPr varScale="1">
        <p:scale>
          <a:sx n="114" d="100"/>
          <a:sy n="114" d="100"/>
        </p:scale>
        <p:origin x="2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03" y="1122363"/>
            <a:ext cx="6732032" cy="2387600"/>
          </a:xfrm>
        </p:spPr>
        <p:txBody>
          <a:bodyPr anchor="b"/>
          <a:lstStyle>
            <a:lvl1pPr algn="ctr">
              <a:defRPr sz="51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3602038"/>
            <a:ext cx="5940029" cy="1655762"/>
          </a:xfrm>
        </p:spPr>
        <p:txBody>
          <a:bodyPr/>
          <a:lstStyle>
            <a:lvl1pPr marL="0" indent="0" algn="ctr">
              <a:buNone/>
              <a:defRPr sz="2079"/>
            </a:lvl1pPr>
            <a:lvl2pPr marL="395981" indent="0" algn="ctr">
              <a:buNone/>
              <a:defRPr sz="1732"/>
            </a:lvl2pPr>
            <a:lvl3pPr marL="791962" indent="0" algn="ctr">
              <a:buNone/>
              <a:defRPr sz="1559"/>
            </a:lvl3pPr>
            <a:lvl4pPr marL="1187943" indent="0" algn="ctr">
              <a:buNone/>
              <a:defRPr sz="1386"/>
            </a:lvl4pPr>
            <a:lvl5pPr marL="1583924" indent="0" algn="ctr">
              <a:buNone/>
              <a:defRPr sz="1386"/>
            </a:lvl5pPr>
            <a:lvl6pPr marL="1979905" indent="0" algn="ctr">
              <a:buNone/>
              <a:defRPr sz="1386"/>
            </a:lvl6pPr>
            <a:lvl7pPr marL="2375886" indent="0" algn="ctr">
              <a:buNone/>
              <a:defRPr sz="1386"/>
            </a:lvl7pPr>
            <a:lvl8pPr marL="2771866" indent="0" algn="ctr">
              <a:buNone/>
              <a:defRPr sz="1386"/>
            </a:lvl8pPr>
            <a:lvl9pPr marL="3167847" indent="0" algn="ctr">
              <a:buNone/>
              <a:defRPr sz="138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E936-92E4-B940-959A-CB56B5EF679F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C52C-F6C4-EF43-974A-3EFAC8216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9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E936-92E4-B940-959A-CB56B5EF679F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C52C-F6C4-EF43-974A-3EFAC8216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7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8" y="365125"/>
            <a:ext cx="170775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365125"/>
            <a:ext cx="502427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E936-92E4-B940-959A-CB56B5EF679F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C52C-F6C4-EF43-974A-3EFAC8216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5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E936-92E4-B940-959A-CB56B5EF679F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C52C-F6C4-EF43-974A-3EFAC8216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7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8" y="1709740"/>
            <a:ext cx="6831033" cy="2852737"/>
          </a:xfrm>
        </p:spPr>
        <p:txBody>
          <a:bodyPr anchor="b"/>
          <a:lstStyle>
            <a:lvl1pPr>
              <a:defRPr sz="51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8" y="4589465"/>
            <a:ext cx="6831033" cy="1500187"/>
          </a:xfrm>
        </p:spPr>
        <p:txBody>
          <a:bodyPr/>
          <a:lstStyle>
            <a:lvl1pPr marL="0" indent="0">
              <a:buNone/>
              <a:defRPr sz="2079">
                <a:solidFill>
                  <a:schemeClr val="tx1"/>
                </a:solidFill>
              </a:defRPr>
            </a:lvl1pPr>
            <a:lvl2pPr marL="395981" indent="0">
              <a:buNone/>
              <a:defRPr sz="1732">
                <a:solidFill>
                  <a:schemeClr val="tx1">
                    <a:tint val="75000"/>
                  </a:schemeClr>
                </a:solidFill>
              </a:defRPr>
            </a:lvl2pPr>
            <a:lvl3pPr marL="791962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3pPr>
            <a:lvl4pPr marL="1187943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4pPr>
            <a:lvl5pPr marL="1583924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5pPr>
            <a:lvl6pPr marL="1979905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6pPr>
            <a:lvl7pPr marL="237588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7pPr>
            <a:lvl8pPr marL="277186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8pPr>
            <a:lvl9pPr marL="3167847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E936-92E4-B940-959A-CB56B5EF679F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C52C-F6C4-EF43-974A-3EFAC8216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0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1825625"/>
            <a:ext cx="33660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1825625"/>
            <a:ext cx="33660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E936-92E4-B940-959A-CB56B5EF679F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C52C-F6C4-EF43-974A-3EFAC8216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1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365127"/>
            <a:ext cx="6831033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1681163"/>
            <a:ext cx="3350547" cy="823912"/>
          </a:xfrm>
        </p:spPr>
        <p:txBody>
          <a:bodyPr anchor="b"/>
          <a:lstStyle>
            <a:lvl1pPr marL="0" indent="0">
              <a:buNone/>
              <a:defRPr sz="2079" b="1"/>
            </a:lvl1pPr>
            <a:lvl2pPr marL="395981" indent="0">
              <a:buNone/>
              <a:defRPr sz="1732" b="1"/>
            </a:lvl2pPr>
            <a:lvl3pPr marL="791962" indent="0">
              <a:buNone/>
              <a:defRPr sz="1559" b="1"/>
            </a:lvl3pPr>
            <a:lvl4pPr marL="1187943" indent="0">
              <a:buNone/>
              <a:defRPr sz="1386" b="1"/>
            </a:lvl4pPr>
            <a:lvl5pPr marL="1583924" indent="0">
              <a:buNone/>
              <a:defRPr sz="1386" b="1"/>
            </a:lvl5pPr>
            <a:lvl6pPr marL="1979905" indent="0">
              <a:buNone/>
              <a:defRPr sz="1386" b="1"/>
            </a:lvl6pPr>
            <a:lvl7pPr marL="2375886" indent="0">
              <a:buNone/>
              <a:defRPr sz="1386" b="1"/>
            </a:lvl7pPr>
            <a:lvl8pPr marL="2771866" indent="0">
              <a:buNone/>
              <a:defRPr sz="1386" b="1"/>
            </a:lvl8pPr>
            <a:lvl9pPr marL="3167847" indent="0">
              <a:buNone/>
              <a:defRPr sz="13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2505075"/>
            <a:ext cx="335054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20" y="1681163"/>
            <a:ext cx="3367048" cy="823912"/>
          </a:xfrm>
        </p:spPr>
        <p:txBody>
          <a:bodyPr anchor="b"/>
          <a:lstStyle>
            <a:lvl1pPr marL="0" indent="0">
              <a:buNone/>
              <a:defRPr sz="2079" b="1"/>
            </a:lvl1pPr>
            <a:lvl2pPr marL="395981" indent="0">
              <a:buNone/>
              <a:defRPr sz="1732" b="1"/>
            </a:lvl2pPr>
            <a:lvl3pPr marL="791962" indent="0">
              <a:buNone/>
              <a:defRPr sz="1559" b="1"/>
            </a:lvl3pPr>
            <a:lvl4pPr marL="1187943" indent="0">
              <a:buNone/>
              <a:defRPr sz="1386" b="1"/>
            </a:lvl4pPr>
            <a:lvl5pPr marL="1583924" indent="0">
              <a:buNone/>
              <a:defRPr sz="1386" b="1"/>
            </a:lvl5pPr>
            <a:lvl6pPr marL="1979905" indent="0">
              <a:buNone/>
              <a:defRPr sz="1386" b="1"/>
            </a:lvl6pPr>
            <a:lvl7pPr marL="2375886" indent="0">
              <a:buNone/>
              <a:defRPr sz="1386" b="1"/>
            </a:lvl7pPr>
            <a:lvl8pPr marL="2771866" indent="0">
              <a:buNone/>
              <a:defRPr sz="1386" b="1"/>
            </a:lvl8pPr>
            <a:lvl9pPr marL="3167847" indent="0">
              <a:buNone/>
              <a:defRPr sz="13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20" y="2505075"/>
            <a:ext cx="33670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E936-92E4-B940-959A-CB56B5EF679F}" type="datetimeFigureOut">
              <a:rPr lang="en-US" smtClean="0"/>
              <a:t>1/6/25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C52C-F6C4-EF43-974A-3EFAC8216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5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E936-92E4-B940-959A-CB56B5EF679F}" type="datetimeFigureOut">
              <a:rPr lang="en-US" smtClean="0"/>
              <a:t>1/6/25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C52C-F6C4-EF43-974A-3EFAC8216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9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E936-92E4-B940-959A-CB56B5EF679F}" type="datetimeFigureOut">
              <a:rPr lang="en-US" smtClean="0"/>
              <a:t>1/6/25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C52C-F6C4-EF43-974A-3EFAC8216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3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457200"/>
            <a:ext cx="2554418" cy="1600200"/>
          </a:xfrm>
        </p:spPr>
        <p:txBody>
          <a:bodyPr anchor="b"/>
          <a:lstStyle>
            <a:lvl1pPr>
              <a:defRPr sz="27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987427"/>
            <a:ext cx="4009519" cy="4873625"/>
          </a:xfrm>
        </p:spPr>
        <p:txBody>
          <a:bodyPr/>
          <a:lstStyle>
            <a:lvl1pPr>
              <a:defRPr sz="2772"/>
            </a:lvl1pPr>
            <a:lvl2pPr>
              <a:defRPr sz="2425"/>
            </a:lvl2pPr>
            <a:lvl3pPr>
              <a:defRPr sz="2079"/>
            </a:lvl3pPr>
            <a:lvl4pPr>
              <a:defRPr sz="1732"/>
            </a:lvl4pPr>
            <a:lvl5pPr>
              <a:defRPr sz="1732"/>
            </a:lvl5pPr>
            <a:lvl6pPr>
              <a:defRPr sz="1732"/>
            </a:lvl6pPr>
            <a:lvl7pPr>
              <a:defRPr sz="1732"/>
            </a:lvl7pPr>
            <a:lvl8pPr>
              <a:defRPr sz="1732"/>
            </a:lvl8pPr>
            <a:lvl9pPr>
              <a:defRPr sz="17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2057400"/>
            <a:ext cx="2554418" cy="3811588"/>
          </a:xfrm>
        </p:spPr>
        <p:txBody>
          <a:bodyPr/>
          <a:lstStyle>
            <a:lvl1pPr marL="0" indent="0">
              <a:buNone/>
              <a:defRPr sz="1386"/>
            </a:lvl1pPr>
            <a:lvl2pPr marL="395981" indent="0">
              <a:buNone/>
              <a:defRPr sz="1213"/>
            </a:lvl2pPr>
            <a:lvl3pPr marL="791962" indent="0">
              <a:buNone/>
              <a:defRPr sz="1039"/>
            </a:lvl3pPr>
            <a:lvl4pPr marL="1187943" indent="0">
              <a:buNone/>
              <a:defRPr sz="866"/>
            </a:lvl4pPr>
            <a:lvl5pPr marL="1583924" indent="0">
              <a:buNone/>
              <a:defRPr sz="866"/>
            </a:lvl5pPr>
            <a:lvl6pPr marL="1979905" indent="0">
              <a:buNone/>
              <a:defRPr sz="866"/>
            </a:lvl6pPr>
            <a:lvl7pPr marL="2375886" indent="0">
              <a:buNone/>
              <a:defRPr sz="866"/>
            </a:lvl7pPr>
            <a:lvl8pPr marL="2771866" indent="0">
              <a:buNone/>
              <a:defRPr sz="866"/>
            </a:lvl8pPr>
            <a:lvl9pPr marL="3167847" indent="0">
              <a:buNone/>
              <a:defRPr sz="8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E936-92E4-B940-959A-CB56B5EF679F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C52C-F6C4-EF43-974A-3EFAC8216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6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457200"/>
            <a:ext cx="2554418" cy="1600200"/>
          </a:xfrm>
        </p:spPr>
        <p:txBody>
          <a:bodyPr anchor="b"/>
          <a:lstStyle>
            <a:lvl1pPr>
              <a:defRPr sz="27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987427"/>
            <a:ext cx="4009519" cy="4873625"/>
          </a:xfrm>
        </p:spPr>
        <p:txBody>
          <a:bodyPr anchor="t"/>
          <a:lstStyle>
            <a:lvl1pPr marL="0" indent="0">
              <a:buNone/>
              <a:defRPr sz="2772"/>
            </a:lvl1pPr>
            <a:lvl2pPr marL="395981" indent="0">
              <a:buNone/>
              <a:defRPr sz="2425"/>
            </a:lvl2pPr>
            <a:lvl3pPr marL="791962" indent="0">
              <a:buNone/>
              <a:defRPr sz="2079"/>
            </a:lvl3pPr>
            <a:lvl4pPr marL="1187943" indent="0">
              <a:buNone/>
              <a:defRPr sz="1732"/>
            </a:lvl4pPr>
            <a:lvl5pPr marL="1583924" indent="0">
              <a:buNone/>
              <a:defRPr sz="1732"/>
            </a:lvl5pPr>
            <a:lvl6pPr marL="1979905" indent="0">
              <a:buNone/>
              <a:defRPr sz="1732"/>
            </a:lvl6pPr>
            <a:lvl7pPr marL="2375886" indent="0">
              <a:buNone/>
              <a:defRPr sz="1732"/>
            </a:lvl7pPr>
            <a:lvl8pPr marL="2771866" indent="0">
              <a:buNone/>
              <a:defRPr sz="1732"/>
            </a:lvl8pPr>
            <a:lvl9pPr marL="3167847" indent="0">
              <a:buNone/>
              <a:defRPr sz="173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2057400"/>
            <a:ext cx="2554418" cy="3811588"/>
          </a:xfrm>
        </p:spPr>
        <p:txBody>
          <a:bodyPr/>
          <a:lstStyle>
            <a:lvl1pPr marL="0" indent="0">
              <a:buNone/>
              <a:defRPr sz="1386"/>
            </a:lvl1pPr>
            <a:lvl2pPr marL="395981" indent="0">
              <a:buNone/>
              <a:defRPr sz="1213"/>
            </a:lvl2pPr>
            <a:lvl3pPr marL="791962" indent="0">
              <a:buNone/>
              <a:defRPr sz="1039"/>
            </a:lvl3pPr>
            <a:lvl4pPr marL="1187943" indent="0">
              <a:buNone/>
              <a:defRPr sz="866"/>
            </a:lvl4pPr>
            <a:lvl5pPr marL="1583924" indent="0">
              <a:buNone/>
              <a:defRPr sz="866"/>
            </a:lvl5pPr>
            <a:lvl6pPr marL="1979905" indent="0">
              <a:buNone/>
              <a:defRPr sz="866"/>
            </a:lvl6pPr>
            <a:lvl7pPr marL="2375886" indent="0">
              <a:buNone/>
              <a:defRPr sz="866"/>
            </a:lvl7pPr>
            <a:lvl8pPr marL="2771866" indent="0">
              <a:buNone/>
              <a:defRPr sz="866"/>
            </a:lvl8pPr>
            <a:lvl9pPr marL="3167847" indent="0">
              <a:buNone/>
              <a:defRPr sz="8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E936-92E4-B940-959A-CB56B5EF679F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EC52C-F6C4-EF43-974A-3EFAC8216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365127"/>
            <a:ext cx="68310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1825625"/>
            <a:ext cx="68310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6356352"/>
            <a:ext cx="178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9E936-92E4-B940-959A-CB56B5EF679F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6356352"/>
            <a:ext cx="26730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6356352"/>
            <a:ext cx="178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EC52C-F6C4-EF43-974A-3EFAC8216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6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91962" rtl="0" eaLnBrk="1" latinLnBrk="0" hangingPunct="1">
        <a:lnSpc>
          <a:spcPct val="90000"/>
        </a:lnSpc>
        <a:spcBef>
          <a:spcPct val="0"/>
        </a:spcBef>
        <a:buNone/>
        <a:defRPr sz="38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990" indent="-197990" algn="l" defTabSz="791962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2425" kern="1200">
          <a:solidFill>
            <a:schemeClr val="tx1"/>
          </a:solidFill>
          <a:latin typeface="+mn-lt"/>
          <a:ea typeface="+mn-ea"/>
          <a:cs typeface="+mn-cs"/>
        </a:defRPr>
      </a:lvl1pPr>
      <a:lvl2pPr marL="593971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989952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3pPr>
      <a:lvl4pPr marL="1385933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781914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2177895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573876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969857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365838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1pPr>
      <a:lvl2pPr marL="395981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2pPr>
      <a:lvl3pPr marL="791962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3pPr>
      <a:lvl4pPr marL="1187943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583924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1979905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375886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771866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167847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2FA646-5103-01A2-2B45-5DCA06CAF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8" y="3749040"/>
            <a:ext cx="7772400" cy="3108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201155-DCC4-6C81-3FFD-3F56D97C6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9" y="104620"/>
            <a:ext cx="7772400" cy="353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37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Singh, Amritpal</dc:creator>
  <cp:lastModifiedBy>Singh, Amritpal</cp:lastModifiedBy>
  <cp:revision>1</cp:revision>
  <dcterms:created xsi:type="dcterms:W3CDTF">2025-01-07T07:18:12Z</dcterms:created>
  <dcterms:modified xsi:type="dcterms:W3CDTF">2025-01-07T07:20:16Z</dcterms:modified>
</cp:coreProperties>
</file>