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439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28"/>
  </p:normalViewPr>
  <p:slideViewPr>
    <p:cSldViewPr snapToGrid="0">
      <p:cViewPr varScale="1">
        <p:scale>
          <a:sx n="119" d="100"/>
          <a:sy n="11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22363"/>
            <a:ext cx="887349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602038"/>
            <a:ext cx="7829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65125"/>
            <a:ext cx="22509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65125"/>
            <a:ext cx="662249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709740"/>
            <a:ext cx="9003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89465"/>
            <a:ext cx="90039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825625"/>
            <a:ext cx="44367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825625"/>
            <a:ext cx="44367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65127"/>
            <a:ext cx="90039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81163"/>
            <a:ext cx="44163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505075"/>
            <a:ext cx="44163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81163"/>
            <a:ext cx="4438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505075"/>
            <a:ext cx="4438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87427"/>
            <a:ext cx="528494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87427"/>
            <a:ext cx="528494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65127"/>
            <a:ext cx="9003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825625"/>
            <a:ext cx="9003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C9FF-BB4D-3644-BD4D-0BCBEFEAF27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356352"/>
            <a:ext cx="3523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155BB7-38BE-F908-FE36-C94F9884B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78"/>
          <a:stretch/>
        </p:blipFill>
        <p:spPr>
          <a:xfrm>
            <a:off x="5490406" y="0"/>
            <a:ext cx="4952973" cy="6858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1A20BD0-0A31-63DE-B3EB-2D34A3477F05}"/>
              </a:ext>
            </a:extLst>
          </p:cNvPr>
          <p:cNvSpPr txBox="1"/>
          <p:nvPr/>
        </p:nvSpPr>
        <p:spPr>
          <a:xfrm>
            <a:off x="244336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F6E1B7-532B-092F-7D49-64FE17040992}"/>
              </a:ext>
            </a:extLst>
          </p:cNvPr>
          <p:cNvSpPr txBox="1"/>
          <p:nvPr/>
        </p:nvSpPr>
        <p:spPr>
          <a:xfrm>
            <a:off x="2851701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E4824E-5543-C90A-821C-F18A50E0C458}"/>
              </a:ext>
            </a:extLst>
          </p:cNvPr>
          <p:cNvSpPr txBox="1"/>
          <p:nvPr/>
        </p:nvSpPr>
        <p:spPr>
          <a:xfrm>
            <a:off x="5355497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E4099-0384-4F74-8906-9B50FC8FEB81}"/>
              </a:ext>
            </a:extLst>
          </p:cNvPr>
          <p:cNvSpPr txBox="1"/>
          <p:nvPr/>
        </p:nvSpPr>
        <p:spPr>
          <a:xfrm>
            <a:off x="244336" y="212618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C4E39-26BE-079F-37F8-A015450F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63" y="85429"/>
            <a:ext cx="2168389" cy="2168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3DD69-869D-E4B2-C834-FD91ADDE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30" y="44727"/>
            <a:ext cx="2266122" cy="226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38588-E147-8BF3-3A56-17741E545B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7" t="4756" r="2942" b="5562"/>
          <a:stretch/>
        </p:blipFill>
        <p:spPr>
          <a:xfrm>
            <a:off x="734665" y="2425147"/>
            <a:ext cx="4564297" cy="4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4</cp:revision>
  <dcterms:created xsi:type="dcterms:W3CDTF">2024-12-17T09:10:03Z</dcterms:created>
  <dcterms:modified xsi:type="dcterms:W3CDTF">2025-01-10T00:21:54Z</dcterms:modified>
</cp:coreProperties>
</file>