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9200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8"/>
  </p:normalViewPr>
  <p:slideViewPr>
    <p:cSldViewPr snapToGrid="0">
      <p:cViewPr varScale="1">
        <p:scale>
          <a:sx n="119" d="100"/>
          <a:sy n="119" d="100"/>
        </p:scale>
        <p:origin x="2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122363"/>
            <a:ext cx="6732032" cy="2387600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3602038"/>
            <a:ext cx="5940029" cy="1655762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9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7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365125"/>
            <a:ext cx="170775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365125"/>
            <a:ext cx="502427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5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7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709740"/>
            <a:ext cx="6831033" cy="2852737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4589465"/>
            <a:ext cx="6831033" cy="1500187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825625"/>
            <a:ext cx="33660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825625"/>
            <a:ext cx="33660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1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5127"/>
            <a:ext cx="683103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681163"/>
            <a:ext cx="3350547" cy="823912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2505075"/>
            <a:ext cx="335054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681163"/>
            <a:ext cx="3367048" cy="823912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2505075"/>
            <a:ext cx="33670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5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9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3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457200"/>
            <a:ext cx="2554418" cy="1600200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987427"/>
            <a:ext cx="4009519" cy="4873625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057400"/>
            <a:ext cx="2554418" cy="3811588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6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457200"/>
            <a:ext cx="2554418" cy="1600200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987427"/>
            <a:ext cx="4009519" cy="4873625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057400"/>
            <a:ext cx="2554418" cy="3811588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365127"/>
            <a:ext cx="68310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825625"/>
            <a:ext cx="68310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6356352"/>
            <a:ext cx="178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E936-92E4-B940-959A-CB56B5EF679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6356352"/>
            <a:ext cx="2673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6356352"/>
            <a:ext cx="178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DA54F1-1AB3-9F9F-1E84-1560BE440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9" y="139850"/>
            <a:ext cx="7772400" cy="3532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B8AA53-6F7C-4854-4AC5-5A0B789ED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" y="3749041"/>
            <a:ext cx="7772400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3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Amritpal</dc:creator>
  <cp:lastModifiedBy>Singh, Amritpal</cp:lastModifiedBy>
  <cp:revision>3</cp:revision>
  <dcterms:created xsi:type="dcterms:W3CDTF">2025-01-07T07:18:12Z</dcterms:created>
  <dcterms:modified xsi:type="dcterms:W3CDTF">2025-01-09T23:25:59Z</dcterms:modified>
</cp:coreProperties>
</file>