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4394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57"/>
    <p:restoredTop sz="94628"/>
  </p:normalViewPr>
  <p:slideViewPr>
    <p:cSldViewPr snapToGrid="0">
      <p:cViewPr varScale="1">
        <p:scale>
          <a:sx n="91" d="100"/>
          <a:sy n="91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472842"/>
            <a:ext cx="8873490" cy="3133172"/>
          </a:xfrm>
        </p:spPr>
        <p:txBody>
          <a:bodyPr anchor="b"/>
          <a:lstStyle>
            <a:lvl1pPr algn="ctr">
              <a:defRPr sz="6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4726842"/>
            <a:ext cx="7829550" cy="2172804"/>
          </a:xfrm>
        </p:spPr>
        <p:txBody>
          <a:bodyPr/>
          <a:lstStyle>
            <a:lvl1pPr marL="0" indent="0" algn="ctr">
              <a:buNone/>
              <a:defRPr sz="2740"/>
            </a:lvl1pPr>
            <a:lvl2pPr marL="521985" indent="0" algn="ctr">
              <a:buNone/>
              <a:defRPr sz="2283"/>
            </a:lvl2pPr>
            <a:lvl3pPr marL="1043970" indent="0" algn="ctr">
              <a:buNone/>
              <a:defRPr sz="2055"/>
            </a:lvl3pPr>
            <a:lvl4pPr marL="1565956" indent="0" algn="ctr">
              <a:buNone/>
              <a:defRPr sz="1827"/>
            </a:lvl4pPr>
            <a:lvl5pPr marL="2087941" indent="0" algn="ctr">
              <a:buNone/>
              <a:defRPr sz="1827"/>
            </a:lvl5pPr>
            <a:lvl6pPr marL="2609926" indent="0" algn="ctr">
              <a:buNone/>
              <a:defRPr sz="1827"/>
            </a:lvl6pPr>
            <a:lvl7pPr marL="3131911" indent="0" algn="ctr">
              <a:buNone/>
              <a:defRPr sz="1827"/>
            </a:lvl7pPr>
            <a:lvl8pPr marL="3653897" indent="0" algn="ctr">
              <a:buNone/>
              <a:defRPr sz="1827"/>
            </a:lvl8pPr>
            <a:lvl9pPr marL="4175882" indent="0" algn="ctr">
              <a:buNone/>
              <a:defRPr sz="18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3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79142"/>
            <a:ext cx="2250996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79142"/>
            <a:ext cx="6622494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9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6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2243638"/>
            <a:ext cx="9003983" cy="3743557"/>
          </a:xfrm>
        </p:spPr>
        <p:txBody>
          <a:bodyPr anchor="b"/>
          <a:lstStyle>
            <a:lvl1pPr>
              <a:defRPr sz="6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6022610"/>
            <a:ext cx="9003983" cy="1968648"/>
          </a:xfrm>
        </p:spPr>
        <p:txBody>
          <a:bodyPr/>
          <a:lstStyle>
            <a:lvl1pPr marL="0" indent="0">
              <a:buNone/>
              <a:defRPr sz="2740">
                <a:solidFill>
                  <a:schemeClr val="tx1"/>
                </a:solidFill>
              </a:defRPr>
            </a:lvl1pPr>
            <a:lvl2pPr marL="521985" indent="0">
              <a:buNone/>
              <a:defRPr sz="2283">
                <a:solidFill>
                  <a:schemeClr val="tx1">
                    <a:tint val="75000"/>
                  </a:schemeClr>
                </a:solidFill>
              </a:defRPr>
            </a:lvl2pPr>
            <a:lvl3pPr marL="104397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3pPr>
            <a:lvl4pPr marL="156595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4pPr>
            <a:lvl5pPr marL="208794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5pPr>
            <a:lvl6pPr marL="2609926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6pPr>
            <a:lvl7pPr marL="3131911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7pPr>
            <a:lvl8pPr marL="3653897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8pPr>
            <a:lvl9pPr marL="4175882" indent="0">
              <a:buNone/>
              <a:defRPr sz="18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5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395710"/>
            <a:ext cx="443674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395710"/>
            <a:ext cx="4436745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4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79144"/>
            <a:ext cx="9003983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2206137"/>
            <a:ext cx="441635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3287331"/>
            <a:ext cx="441635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2206137"/>
            <a:ext cx="4438105" cy="1081194"/>
          </a:xfrm>
        </p:spPr>
        <p:txBody>
          <a:bodyPr anchor="b"/>
          <a:lstStyle>
            <a:lvl1pPr marL="0" indent="0">
              <a:buNone/>
              <a:defRPr sz="2740" b="1"/>
            </a:lvl1pPr>
            <a:lvl2pPr marL="521985" indent="0">
              <a:buNone/>
              <a:defRPr sz="2283" b="1"/>
            </a:lvl2pPr>
            <a:lvl3pPr marL="1043970" indent="0">
              <a:buNone/>
              <a:defRPr sz="2055" b="1"/>
            </a:lvl3pPr>
            <a:lvl4pPr marL="1565956" indent="0">
              <a:buNone/>
              <a:defRPr sz="1827" b="1"/>
            </a:lvl4pPr>
            <a:lvl5pPr marL="2087941" indent="0">
              <a:buNone/>
              <a:defRPr sz="1827" b="1"/>
            </a:lvl5pPr>
            <a:lvl6pPr marL="2609926" indent="0">
              <a:buNone/>
              <a:defRPr sz="1827" b="1"/>
            </a:lvl6pPr>
            <a:lvl7pPr marL="3131911" indent="0">
              <a:buNone/>
              <a:defRPr sz="1827" b="1"/>
            </a:lvl7pPr>
            <a:lvl8pPr marL="3653897" indent="0">
              <a:buNone/>
              <a:defRPr sz="1827" b="1"/>
            </a:lvl8pPr>
            <a:lvl9pPr marL="4175882" indent="0">
              <a:buNone/>
              <a:defRPr sz="18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3287331"/>
            <a:ext cx="44381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6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295769"/>
            <a:ext cx="5284946" cy="6395505"/>
          </a:xfrm>
        </p:spPr>
        <p:txBody>
          <a:bodyPr/>
          <a:lstStyle>
            <a:lvl1pPr>
              <a:defRPr sz="3653"/>
            </a:lvl1pPr>
            <a:lvl2pPr>
              <a:defRPr sz="3197"/>
            </a:lvl2pPr>
            <a:lvl3pPr>
              <a:defRPr sz="2740"/>
            </a:lvl3pPr>
            <a:lvl4pPr>
              <a:defRPr sz="2283"/>
            </a:lvl4pPr>
            <a:lvl5pPr>
              <a:defRPr sz="2283"/>
            </a:lvl5pPr>
            <a:lvl6pPr>
              <a:defRPr sz="2283"/>
            </a:lvl6pPr>
            <a:lvl7pPr>
              <a:defRPr sz="2283"/>
            </a:lvl7pPr>
            <a:lvl8pPr>
              <a:defRPr sz="2283"/>
            </a:lvl8pPr>
            <a:lvl9pPr>
              <a:defRPr sz="22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6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99969"/>
            <a:ext cx="3366978" cy="2099892"/>
          </a:xfrm>
        </p:spPr>
        <p:txBody>
          <a:bodyPr anchor="b"/>
          <a:lstStyle>
            <a:lvl1pPr>
              <a:defRPr sz="3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295769"/>
            <a:ext cx="5284946" cy="6395505"/>
          </a:xfrm>
        </p:spPr>
        <p:txBody>
          <a:bodyPr anchor="t"/>
          <a:lstStyle>
            <a:lvl1pPr marL="0" indent="0">
              <a:buNone/>
              <a:defRPr sz="3653"/>
            </a:lvl1pPr>
            <a:lvl2pPr marL="521985" indent="0">
              <a:buNone/>
              <a:defRPr sz="3197"/>
            </a:lvl2pPr>
            <a:lvl3pPr marL="1043970" indent="0">
              <a:buNone/>
              <a:defRPr sz="2740"/>
            </a:lvl3pPr>
            <a:lvl4pPr marL="1565956" indent="0">
              <a:buNone/>
              <a:defRPr sz="2283"/>
            </a:lvl4pPr>
            <a:lvl5pPr marL="2087941" indent="0">
              <a:buNone/>
              <a:defRPr sz="2283"/>
            </a:lvl5pPr>
            <a:lvl6pPr marL="2609926" indent="0">
              <a:buNone/>
              <a:defRPr sz="2283"/>
            </a:lvl6pPr>
            <a:lvl7pPr marL="3131911" indent="0">
              <a:buNone/>
              <a:defRPr sz="2283"/>
            </a:lvl7pPr>
            <a:lvl8pPr marL="3653897" indent="0">
              <a:buNone/>
              <a:defRPr sz="2283"/>
            </a:lvl8pPr>
            <a:lvl9pPr marL="4175882" indent="0">
              <a:buNone/>
              <a:defRPr sz="22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699862"/>
            <a:ext cx="3366978" cy="5001827"/>
          </a:xfrm>
        </p:spPr>
        <p:txBody>
          <a:bodyPr/>
          <a:lstStyle>
            <a:lvl1pPr marL="0" indent="0">
              <a:buNone/>
              <a:defRPr sz="1827"/>
            </a:lvl1pPr>
            <a:lvl2pPr marL="521985" indent="0">
              <a:buNone/>
              <a:defRPr sz="1598"/>
            </a:lvl2pPr>
            <a:lvl3pPr marL="1043970" indent="0">
              <a:buNone/>
              <a:defRPr sz="1370"/>
            </a:lvl3pPr>
            <a:lvl4pPr marL="1565956" indent="0">
              <a:buNone/>
              <a:defRPr sz="1142"/>
            </a:lvl4pPr>
            <a:lvl5pPr marL="2087941" indent="0">
              <a:buNone/>
              <a:defRPr sz="1142"/>
            </a:lvl5pPr>
            <a:lvl6pPr marL="2609926" indent="0">
              <a:buNone/>
              <a:defRPr sz="1142"/>
            </a:lvl6pPr>
            <a:lvl7pPr marL="3131911" indent="0">
              <a:buNone/>
              <a:defRPr sz="1142"/>
            </a:lvl7pPr>
            <a:lvl8pPr marL="3653897" indent="0">
              <a:buNone/>
              <a:defRPr sz="1142"/>
            </a:lvl8pPr>
            <a:lvl9pPr marL="4175882" indent="0">
              <a:buNone/>
              <a:defRPr sz="11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79144"/>
            <a:ext cx="9003983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395710"/>
            <a:ext cx="9003983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CC9FF-BB4D-3644-BD4D-0BCBEFEAF27D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8341240"/>
            <a:ext cx="352329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8341240"/>
            <a:ext cx="234886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40EFD-EBA5-0D4F-88CA-CB99ECFC41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43970" rtl="0" eaLnBrk="1" latinLnBrk="0" hangingPunct="1">
        <a:lnSpc>
          <a:spcPct val="90000"/>
        </a:lnSpc>
        <a:spcBef>
          <a:spcPct val="0"/>
        </a:spcBef>
        <a:buNone/>
        <a:defRPr sz="50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993" indent="-260993" algn="l" defTabSz="1043970" rtl="0" eaLnBrk="1" latinLnBrk="0" hangingPunct="1">
        <a:lnSpc>
          <a:spcPct val="90000"/>
        </a:lnSpc>
        <a:spcBef>
          <a:spcPts val="1142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1pPr>
      <a:lvl2pPr marL="78297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74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63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283" kern="1200">
          <a:solidFill>
            <a:schemeClr val="tx1"/>
          </a:solidFill>
          <a:latin typeface="+mn-lt"/>
          <a:ea typeface="+mn-ea"/>
          <a:cs typeface="+mn-cs"/>
        </a:defRPr>
      </a:lvl3pPr>
      <a:lvl4pPr marL="1826948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34893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87091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392904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914889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436875" indent="-260993" algn="l" defTabSz="1043970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1pPr>
      <a:lvl2pPr marL="521985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2pPr>
      <a:lvl3pPr marL="1043970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3pPr>
      <a:lvl4pPr marL="156595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08794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609926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131911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653897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4175882" algn="l" defTabSz="1043970" rtl="0" eaLnBrk="1" latinLnBrk="0" hangingPunct="1"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E31EB6-B8DD-E06C-4563-7ED5073C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846" y="0"/>
            <a:ext cx="5126095" cy="8970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2B71F-7AAA-755D-05E7-992FEB4F0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4" y="4427538"/>
            <a:ext cx="4572000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BB207-7C88-B1C3-FE7C-13B96A4B4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54" y="0"/>
            <a:ext cx="4572000" cy="45720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A20BD0-0A31-63DE-B3EB-2D34A3477F05}"/>
              </a:ext>
            </a:extLst>
          </p:cNvPr>
          <p:cNvSpPr txBox="1"/>
          <p:nvPr/>
        </p:nvSpPr>
        <p:spPr>
          <a:xfrm>
            <a:off x="281354" y="13657"/>
            <a:ext cx="49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A.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F6E1B7-532B-092F-7D49-64FE17040992}"/>
              </a:ext>
            </a:extLst>
          </p:cNvPr>
          <p:cNvSpPr txBox="1"/>
          <p:nvPr/>
        </p:nvSpPr>
        <p:spPr>
          <a:xfrm>
            <a:off x="281354" y="4387334"/>
            <a:ext cx="49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B.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824E-5543-C90A-821C-F18A50E0C458}"/>
              </a:ext>
            </a:extLst>
          </p:cNvPr>
          <p:cNvSpPr txBox="1"/>
          <p:nvPr/>
        </p:nvSpPr>
        <p:spPr>
          <a:xfrm>
            <a:off x="4853354" y="28872"/>
            <a:ext cx="4903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185784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6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Amritpal</dc:creator>
  <cp:lastModifiedBy>Singh, Amritpal</cp:lastModifiedBy>
  <cp:revision>6</cp:revision>
  <dcterms:created xsi:type="dcterms:W3CDTF">2024-12-17T09:10:03Z</dcterms:created>
  <dcterms:modified xsi:type="dcterms:W3CDTF">2025-03-19T18:45:56Z</dcterms:modified>
</cp:coreProperties>
</file>