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21"/>
    <p:sldId id="259" r:id="rId22"/>
    <p:sldId id="260" r:id="rId23"/>
    <p:sldId id="261" r:id="rId24"/>
    <p:sldId id="262" r:id="rId25"/>
    <p:sldId id="263" r:id="rId26"/>
    <p:sldId id="264" r:id="rId27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  <p:embeddedFont>
      <p:font typeface="Roboto Light" panose="020F03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75" d="100"/>
          <a:sy n="75" d="100"/>
        </p:scale>
        <p:origin x="408" y="1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font" Target="fonts/font12.fntdata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Relationship Id="rId21" Type="http://schemas.openxmlformats.org/officeDocument/2006/relationships/tags" Target="../tags/tag2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smartslides.crisp.help/en/article/how-to-use-smart-slides-1w14fiw/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3375" y="6877050"/>
            <a:ext cx="2381250" cy="238125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Slides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44352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Make Slides in a 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Smart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An overview of the subject matter, setting the stage for the document's content.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57B8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57B8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A look into the past events and developments that provide context to the study.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57B8"/>
                </a:solidFill>
                <a:latin typeface="Calibri"/>
              </a:defRPr>
            </a:pPr>
            <a:r>
              <a:t>Historical 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57B8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Explanation of the methods used to conduct the study, including data collection and analysis techniques.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57B8"/>
                </a:solidFill>
                <a:latin typeface="Calibri"/>
              </a:defRPr>
            </a:pPr>
            <a:r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57B8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Detailed examination of the data gathered during the study.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57B8"/>
                </a:solidFill>
                <a:latin typeface="Calibri"/>
              </a:defRPr>
            </a:pPr>
            <a:r>
              <a:t>Data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57B8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Presentation of the study's findings and a discussion of their implications.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57B8"/>
                </a:solidFill>
                <a:latin typeface="Calibri"/>
              </a:defRPr>
            </a:pPr>
            <a:r>
              <a:t>Results and 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57B8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Final thoughts and suggestions based on the study's outcomes.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57B8"/>
                </a:solidFill>
                <a:latin typeface="Calibri"/>
              </a:defRPr>
            </a:pPr>
            <a:r>
              <a:t>Conclusion and 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57B8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Learn more about how to use this plugin by visiting https://smartslides.crisp.help/en/article/how-to-use-smart-slides-1w14fiw/</a:t>
            </a:r>
          </a:p>
          <a:p>
            <a:pPr>
              <a:defRPr sz="2400">
                <a:latin typeface="Calibri"/>
              </a:defRPr>
            </a:pPr>
            <a:r>
              <a:t>Example Prompts:</a:t>
            </a:r>
          </a:p>
          <a:p>
            <a:pPr>
              <a:defRPr sz="2400">
                <a:latin typeface="Calibri"/>
              </a:defRPr>
            </a:pPr>
            <a:r>
              <a:t>Make me a 5 slide presentation about the history of the united states and include charts with images of mountains and rivers</a:t>
            </a:r>
          </a:p>
          <a:p>
            <a:pPr>
              <a:defRPr sz="2400">
                <a:latin typeface="Calibri"/>
              </a:defRPr>
            </a:pPr>
            <a:r>
              <a:t>Make me a 5 slide tourist presentation about Norway and lofoten islands with varied layouts and images of the northern lights using </a:t>
            </a:r>
          </a:p>
          <a:p>
            <a:pPr>
              <a:defRPr sz="2400">
                <a:latin typeface="Calibri"/>
              </a:defRPr>
            </a:pPr>
            <a:r>
              <a:t>Create a presentation with 5 slides about Sydney with images of Bondi Beach and the Opera House use font size 46 for headings and 36 for content. Use this color #FF5A5F (red) and inlude lots of image slides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57B8"/>
                </a:solidFill>
                <a:latin typeface="Calibri"/>
              </a:defRPr>
            </a:pPr>
            <a:r>
              <a:t>Thanks for using Smart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57B8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 Light</vt:lpstr>
      <vt:lpstr>Calibri</vt:lpstr>
      <vt:lpstr>Raleway</vt:lpstr>
      <vt:lpstr>Arial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63</cp:revision>
  <dcterms:modified xsi:type="dcterms:W3CDTF">2023-10-11T13:10:17Z</dcterms:modified>
</cp:coreProperties>
</file>