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472" autoAdjust="0"/>
  </p:normalViewPr>
  <p:slideViewPr>
    <p:cSldViewPr snapToGrid="0">
      <p:cViewPr varScale="1">
        <p:scale>
          <a:sx n="71" d="100"/>
          <a:sy n="71" d="100"/>
        </p:scale>
        <p:origin x="19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E1B-3DE4-4082-8057-FA3E47C40905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E9AA-FFB8-4A6F-835D-DFF20E695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78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34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aims to provide you with a thorough introduction to IoT.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introduces the key concepts of IoT, necessary in using and deploying IoT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the application of physical computing to sense the environment around you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C045-EE75-4159-815C-B2A08BECC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DD56-25C0-4F6C-8C4D-48F8C165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0303-4B19-4F84-9554-EF2CEF96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C19-1EF0-40B1-8F15-8DD0C1D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366-3255-4796-A150-53A350B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A8F-A486-491F-907C-CA5E9296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BF38-8A75-411E-B7AF-729C1D10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1C2-6A9D-4A77-8C89-0BACC2A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14F0-E5FC-41C2-95A8-EF90FB99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710E-C928-450B-BA4F-65EEA94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8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3FAA-17D1-4406-B0D5-763739DD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02FF9-01CF-462D-A9E4-310177D3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19CA-860D-4096-8E35-E41772B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8A64B-40D6-445F-AB2F-2FE2C92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2734-5CA0-49C2-9242-4E82799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A04-E41C-442C-987E-384C010D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5E15-B4AD-4894-9191-27BD14FB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7599-3181-4EE8-853C-DD9A22D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1C0A-2A08-4A3B-873E-38EDF340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F68-839A-46C2-9F74-738933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82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0E4-7C75-46FF-BB58-F6FE3A2E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D72B-89CB-4DB6-A321-DA656EDD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572-8CEA-4347-BCC9-883A05A4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F6FB-943C-4AA9-A6C6-EE0D833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05E1-C36A-43D1-87DA-8D59965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0D7-6280-4895-A759-509BE4E6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0C2-99E3-4F17-809E-207B1E93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682F-0910-4E01-847B-04DC032F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6453-F380-4BF3-9268-EA33D6AB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F08FA-2C31-4C62-ACD2-83288A55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0E9E-9D59-4733-BC10-BB727FA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0A60-DAFA-4CA0-8464-E942DDA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3EB1-D794-4B7E-A747-3CF1F96F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B19C-26C2-4716-A3B3-8B890689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2E0D-B067-4EE3-9441-CDDCC5978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226CA-1104-4522-9F6D-FE2B0445E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F3377-F187-4B3A-8989-03F6D85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4106-AD18-4A11-BF45-C216629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3D313-B488-4D39-82C6-248AF9C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E17-F4E0-4A19-BEEF-9E36ED8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F568E-F01A-418F-A2AE-74A21960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07E1-45E0-4518-96EE-097C41A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74EE-D78D-418A-9AED-EA6D6FB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673FE-BAA1-47D7-89C6-7B3C9C0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3A7-1FD4-4487-A0F6-C9BB2BDB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0B98-88CD-42B6-B0FA-062CA35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0F1-19F3-49DC-B620-6D14820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B76D-6354-4B45-B297-6150D04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2580-642E-4C65-BF92-FCA90E18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E926-E982-42F7-9558-6A108CA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7F22F-E24B-4C7C-A3C1-3B04241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0DEDB-1767-4B1C-B6EE-45A4499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2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2F4A-B2C5-4062-A08A-A149C706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E49A3-7BD6-412C-A8CE-CA1CDE7A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C9B7-FE88-4CFA-A857-AE118B5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9DF1-6BA5-44EC-B1A1-18D4121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0885-6BBF-46A7-8EDF-A24A0FB2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DFD2-2659-4738-A3E7-C3BA597A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2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5B18-A668-41FF-8DF7-58AE380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D906-DBB3-4BF2-8992-7B47F84B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1A57-4B7C-4989-BC78-21E4448C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DC46-661E-48B2-857C-F62253F6C9C2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38E-60BD-4E5D-A651-6286839D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2672-78CE-43A9-BE46-25B1FF15F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ECE-DBD0-42B2-8F86-6F8475BE4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List_of_senso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547938" y="2228671"/>
            <a:ext cx="70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 Environment Project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949824" y="1640541"/>
            <a:ext cx="818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237697" y="127795"/>
            <a:ext cx="971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So what does that wordy title mean?</a:t>
            </a:r>
          </a:p>
          <a:p>
            <a:pPr algn="ctr"/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“Internet of Things for Sensing the Schools Environment Project”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F32BF-D056-4BCF-9F38-8DD4133A49BC}"/>
              </a:ext>
            </a:extLst>
          </p:cNvPr>
          <p:cNvSpPr txBox="1"/>
          <p:nvPr/>
        </p:nvSpPr>
        <p:spPr>
          <a:xfrm>
            <a:off x="3275069" y="1535575"/>
            <a:ext cx="65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Internet of Things (IoT) is the connection of sensors and devices connected in a Local Area Network (LAN) (100m</a:t>
            </a:r>
            <a:r>
              <a:rPr lang="en-GB" baseline="30000" dirty="0"/>
              <a:t>3</a:t>
            </a:r>
            <a:r>
              <a:rPr lang="en-GB" dirty="0"/>
              <a:t> area) using technology such as Bluetooth or WIFI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9F85D-DE5B-48AD-AB2E-8C6C70CD3FBA}"/>
              </a:ext>
            </a:extLst>
          </p:cNvPr>
          <p:cNvSpPr txBox="1"/>
          <p:nvPr/>
        </p:nvSpPr>
        <p:spPr>
          <a:xfrm>
            <a:off x="2191869" y="3214897"/>
            <a:ext cx="653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Sensing in this context is the use of sensors to detect the change in environment they are placed in and send information to other electronics or computing devices.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CD461-74BF-4B75-A2AD-9234C9CA2E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40" y="1405465"/>
            <a:ext cx="872487" cy="872487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02776EB3-34EA-457B-AEAB-675F510F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96" y="3198657"/>
            <a:ext cx="923330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D9408-2937-41C7-AD41-EE353DAD98E5}"/>
              </a:ext>
            </a:extLst>
          </p:cNvPr>
          <p:cNvSpPr txBox="1"/>
          <p:nvPr/>
        </p:nvSpPr>
        <p:spPr>
          <a:xfrm>
            <a:off x="3275068" y="5150310"/>
            <a:ext cx="65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School Environment is the surroundings or conditions in which you, animals and plants live or operate.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3A27DD0-7D87-4027-BE1C-F41B56DB7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3" y="4951494"/>
            <a:ext cx="883024" cy="88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4061013" y="197629"/>
            <a:ext cx="299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Sensors 101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AB6C8-58F1-4211-86EF-56D84A7454F8}"/>
              </a:ext>
            </a:extLst>
          </p:cNvPr>
          <p:cNvSpPr/>
          <p:nvPr/>
        </p:nvSpPr>
        <p:spPr>
          <a:xfrm>
            <a:off x="7336317" y="2255083"/>
            <a:ext cx="44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https://en.wikipedia.org/wiki/List_of_sensors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5278B-20BA-44C3-B14B-E0B10F9BBACD}"/>
              </a:ext>
            </a:extLst>
          </p:cNvPr>
          <p:cNvSpPr txBox="1"/>
          <p:nvPr/>
        </p:nvSpPr>
        <p:spPr>
          <a:xfrm>
            <a:off x="1474518" y="3119732"/>
            <a:ext cx="8646460" cy="251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Expanding on the previous slide, a sensor is a essentially a voltage divider circuit, which is used to measure difference between V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r>
              <a:rPr lang="en-GB" dirty="0" err="1"/>
              <a:t>V</a:t>
            </a:r>
            <a:r>
              <a:rPr lang="en-GB" sz="1820" baseline="-25000" dirty="0" err="1"/>
              <a:t>out</a:t>
            </a:r>
            <a:r>
              <a:rPr lang="en-GB" sz="1820" dirty="0"/>
              <a:t> a typical circuit shown  -&gt; </a:t>
            </a:r>
          </a:p>
          <a:p>
            <a:endParaRPr lang="en-GB" sz="1820" baseline="-25000" dirty="0"/>
          </a:p>
          <a:p>
            <a:r>
              <a:rPr lang="en-GB" sz="1820" dirty="0"/>
              <a:t>So by using the known input voltage and the and resistor values the output voltage can be calculated using this formula.</a:t>
            </a:r>
          </a:p>
          <a:p>
            <a:endParaRPr lang="en-GB" sz="1820" dirty="0"/>
          </a:p>
          <a:p>
            <a:endParaRPr lang="en-GB" sz="1820" dirty="0"/>
          </a:p>
          <a:p>
            <a:endParaRPr lang="en-GB" sz="1820" dirty="0"/>
          </a:p>
          <a:p>
            <a:r>
              <a:rPr lang="en-GB" sz="1820" dirty="0"/>
              <a:t>We are measuring the change in resistance (R</a:t>
            </a:r>
            <a:r>
              <a:rPr lang="en-GB" sz="1820" baseline="-25000" dirty="0"/>
              <a:t>1</a:t>
            </a:r>
            <a:r>
              <a:rPr lang="en-GB" sz="1820" dirty="0"/>
              <a:t>) from an unknown phenomenon.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701D9-34D5-4B3E-9753-69B2AE7AD272}"/>
                  </a:ext>
                </a:extLst>
              </p:cNvPr>
              <p:cNvSpPr/>
              <p:nvPr/>
            </p:nvSpPr>
            <p:spPr>
              <a:xfrm>
                <a:off x="2159453" y="452791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2701D9-34D5-4B3E-9753-69B2AE7AD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53" y="4527915"/>
                <a:ext cx="6528262" cy="518475"/>
              </a:xfrm>
              <a:prstGeom prst="rect">
                <a:avLst/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star in the background&#10;&#10;Description automatically generated">
            <a:extLst>
              <a:ext uri="{FF2B5EF4-FFF2-40B4-BE49-F238E27FC236}">
                <a16:creationId xmlns:a16="http://schemas.microsoft.com/office/drawing/2014/main" id="{F20CDA0E-DB7E-4E79-A072-095CDADD4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978" y="3148642"/>
            <a:ext cx="1654446" cy="21261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74518" y="974817"/>
            <a:ext cx="55860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/>
              <a:t>Can you think of any sensors and what is their purposes?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547938" y="2228671"/>
            <a:ext cx="70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 Environment Project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0BC9BC8-C4B4-4A10-B6DA-96C48E07D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6" t="11787" r="15492" b="17225"/>
          <a:stretch/>
        </p:blipFill>
        <p:spPr>
          <a:xfrm>
            <a:off x="10043185" y="5943599"/>
            <a:ext cx="177249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3ds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16</cp:revision>
  <dcterms:created xsi:type="dcterms:W3CDTF">2019-07-03T20:12:10Z</dcterms:created>
  <dcterms:modified xsi:type="dcterms:W3CDTF">2019-07-06T21:57:18Z</dcterms:modified>
</cp:coreProperties>
</file>