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2472" autoAdjust="0"/>
  </p:normalViewPr>
  <p:slideViewPr>
    <p:cSldViewPr snapToGrid="0">
      <p:cViewPr varScale="1">
        <p:scale>
          <a:sx n="71" d="100"/>
          <a:sy n="71" d="100"/>
        </p:scale>
        <p:origin x="19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B6E1B-3DE4-4082-8057-FA3E47C40905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AE9AA-FFB8-4A6F-835D-DFF20E6952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78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60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680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project aims to provide you with a thorough introduction to IoT.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introduces the key concepts of IoT, necessary in using and deploying IoT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Furthermore, the application of physical computing to sense the environment around you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34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C045-EE75-4159-815C-B2A08BECC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DDD56-25C0-4F6C-8C4D-48F8C1652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C0303-4B19-4F84-9554-EF2CEF96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1C19-1EF0-40B1-8F15-8DD0C1D8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89366-3255-4796-A150-53A350B3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46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5A8F-A486-491F-907C-CA5E9296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EBF38-8A75-411E-B7AF-729C1D10D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71C2-6A9D-4A77-8C89-0BACC2A8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214F0-E5FC-41C2-95A8-EF90FB99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F710E-C928-450B-BA4F-65EEA943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78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73FAA-17D1-4406-B0D5-763739DDA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02FF9-01CF-462D-A9E4-310177D3C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19CA-860D-4096-8E35-E41772BC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8A64B-40D6-445F-AB2F-2FE2C92C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72734-5CA0-49C2-9242-4E827992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44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2A04-E41C-442C-987E-384C010D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5E15-B4AD-4894-9191-27BD14FB5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7599-3181-4EE8-853C-DD9A22D5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81C0A-2A08-4A3B-873E-38EDF340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3BF68-839A-46C2-9F74-73893366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82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30E4-7C75-46FF-BB58-F6FE3A2E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7D72B-89CB-4DB6-A321-DA656EDD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D572-8CEA-4347-BCC9-883A05A4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CF6FB-943C-4AA9-A6C6-EE0D8338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605E1-C36A-43D1-87DA-8D599650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1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A0D7-6280-4895-A759-509BE4E6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E0C2-99E3-4F17-809E-207B1E936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6682F-0910-4E01-847B-04DC032F6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26453-F380-4BF3-9268-EA33D6AB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F08FA-2C31-4C62-ACD2-83288A55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80E9E-9D59-4733-BC10-BB727FA9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60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0A60-DAFA-4CA0-8464-E942DDA0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03EB1-D794-4B7E-A747-3CF1F96F5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7B19C-26C2-4716-A3B3-8B8906892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92E0D-B067-4EE3-9441-CDDCC5978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226CA-1104-4522-9F6D-FE2B0445E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1F3377-F187-4B3A-8989-03F6D854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54106-AD18-4A11-BF45-C216629D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3D313-B488-4D39-82C6-248AF9CB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52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BE17-F4E0-4A19-BEEF-9E36ED8C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F568E-F01A-418F-A2AE-74A21960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607E1-45E0-4518-96EE-097C41A0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F74EE-D78D-418A-9AED-EA6D6FB2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72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673FE-BAA1-47D7-89C6-7B3C9C0A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443A7-1FD4-4487-A0F6-C9BB2BDB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10B98-88CD-42B6-B0FA-062CA35D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99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50F1-19F3-49DC-B620-6D148209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B76D-6354-4B45-B297-6150D044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12580-642E-4C65-BF92-FCA90E18B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6E926-E982-42F7-9558-6A108CAF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7F22F-E24B-4C7C-A3C1-3B042417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0DEDB-1767-4B1C-B6EE-45A44996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12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2F4A-B2C5-4062-A08A-A149C706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E49A3-7BD6-412C-A8CE-CA1CDE7A7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8C9B7-FE88-4CFA-A857-AE118B58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B9DF1-6BA5-44EC-B1A1-18D41216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A0885-6BBF-46A7-8EDF-A24A0FB2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9DFD2-2659-4738-A3E7-C3BA597A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32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D5B18-A668-41FF-8DF7-58AE3807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CD906-DBB3-4BF2-8992-7B47F84B8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41A57-4B7C-4989-BC78-21E4448CE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BDC46-661E-48B2-857C-F62253F6C9C2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8738E-60BD-4E5D-A651-6286839D4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2672-78CE-43A9-BE46-25B1FF15F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03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23727" y="1986624"/>
            <a:ext cx="1219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Internet of Things for Sensing the School’s Environment</a:t>
            </a:r>
          </a:p>
          <a:p>
            <a:endParaRPr lang="en-GB" sz="3600" dirty="0">
              <a:solidFill>
                <a:schemeClr val="bg2">
                  <a:lumMod val="25000"/>
                </a:schemeClr>
              </a:solidFill>
              <a:latin typeface="3ds" panose="02000503020000020004" pitchFamily="2" charset="0"/>
            </a:endParaRPr>
          </a:p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					What is the IoT?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0BC9BC8-C4B4-4A10-B6DA-96C48E07DF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4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1660432" y="292294"/>
            <a:ext cx="245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E5A7B-B940-4ED6-9F56-FDBE55B0A1D8}"/>
              </a:ext>
            </a:extLst>
          </p:cNvPr>
          <p:cNvSpPr txBox="1"/>
          <p:nvPr/>
        </p:nvSpPr>
        <p:spPr>
          <a:xfrm>
            <a:off x="1949824" y="1640541"/>
            <a:ext cx="818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What is the IoT?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7311AED-7222-4BF7-AAC2-9A78EA8F5F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93006"/>
            <a:ext cx="1464993" cy="146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1237697" y="127795"/>
            <a:ext cx="9716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So what does that wordy title mean?</a:t>
            </a:r>
          </a:p>
          <a:p>
            <a:pPr algn="ctr"/>
            <a:r>
              <a:rPr lang="en-GB" sz="2400" i="1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“Internet of Things for Sensing the Schools Environment Project”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F32BF-D056-4BCF-9F38-8DD4133A49BC}"/>
              </a:ext>
            </a:extLst>
          </p:cNvPr>
          <p:cNvSpPr txBox="1"/>
          <p:nvPr/>
        </p:nvSpPr>
        <p:spPr>
          <a:xfrm>
            <a:off x="3275069" y="1535575"/>
            <a:ext cx="6535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Neue"/>
              </a:rPr>
              <a:t>The Internet of Things (IoT) is the connection of sensors and devices connected in a Local Area Network (LAN) (100m</a:t>
            </a:r>
            <a:r>
              <a:rPr lang="en-GB" baseline="30000" dirty="0">
                <a:latin typeface="HelveticaNeue"/>
              </a:rPr>
              <a:t>3</a:t>
            </a:r>
            <a:r>
              <a:rPr lang="en-GB" dirty="0">
                <a:latin typeface="HelveticaNeue"/>
              </a:rPr>
              <a:t> area) using technology such as Bluetooth or WIFI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9F85D-DE5B-48AD-AB2E-8C6C70CD3FBA}"/>
              </a:ext>
            </a:extLst>
          </p:cNvPr>
          <p:cNvSpPr txBox="1"/>
          <p:nvPr/>
        </p:nvSpPr>
        <p:spPr>
          <a:xfrm>
            <a:off x="2191869" y="3214897"/>
            <a:ext cx="6535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Neue"/>
              </a:rPr>
              <a:t>Sensing in this context is the use of sensors to detect the change in environment they are placed in and send information to other electronics or computing devices.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0CD461-74BF-4B75-A2AD-9234C9CA2E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340" y="1405465"/>
            <a:ext cx="872487" cy="872487"/>
          </a:xfrm>
          <a:prstGeom prst="rect">
            <a:avLst/>
          </a:prstGeom>
        </p:spPr>
      </p:pic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02776EB3-34EA-457B-AEAB-675F510F82A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96" y="3198657"/>
            <a:ext cx="923330" cy="923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9D9408-2937-41C7-AD41-EE353DAD98E5}"/>
              </a:ext>
            </a:extLst>
          </p:cNvPr>
          <p:cNvSpPr txBox="1"/>
          <p:nvPr/>
        </p:nvSpPr>
        <p:spPr>
          <a:xfrm>
            <a:off x="3314245" y="5132447"/>
            <a:ext cx="65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Neue"/>
              </a:rPr>
              <a:t>The School Environment is the surroundings or conditions in which you, animals and plants live or operate.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C3A27DD0-7D87-4027-BE1C-F41B56DB74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33" y="4951494"/>
            <a:ext cx="883024" cy="883024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E1A0C2B-2419-4D05-ABB1-AD2F3E3E62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0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Widescreen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3ds</vt:lpstr>
      <vt:lpstr>Arial</vt:lpstr>
      <vt:lpstr>Calibri</vt:lpstr>
      <vt:lpstr>Calibri Light</vt:lpstr>
      <vt:lpstr>HelveticaNeue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Blair</dc:creator>
  <cp:lastModifiedBy>Richard Blair</cp:lastModifiedBy>
  <cp:revision>23</cp:revision>
  <dcterms:created xsi:type="dcterms:W3CDTF">2019-07-03T20:12:10Z</dcterms:created>
  <dcterms:modified xsi:type="dcterms:W3CDTF">2019-08-17T22:16:58Z</dcterms:modified>
</cp:coreProperties>
</file>