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6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5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8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HUPO 2017">
            <a:extLst>
              <a:ext uri="{FF2B5EF4-FFF2-40B4-BE49-F238E27FC236}">
                <a16:creationId xmlns:a16="http://schemas.microsoft.com/office/drawing/2014/main" id="{DD37B0EF-1E8D-450F-80EF-89E7C365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1" y="138220"/>
            <a:ext cx="1927166" cy="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92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8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3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3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4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9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09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13F4D0-A43D-44C0-97F9-8D82B2929C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5617CB-6F8D-4429-9E1B-8BCE62AF79F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67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06CD-5B9B-4549-A05C-978185053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Bioinformatics hub: Special interest topic on spectral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64BFE-D868-437A-9C3D-C8EA877AB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Johannes </a:t>
            </a:r>
            <a:r>
              <a:rPr lang="en-GB" dirty="0" err="1"/>
              <a:t>Griss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0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B49B-F374-423B-AEA7-AA3AFD67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and 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F21C-A1FE-48FF-B60E-AEFCD475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* How to cluster MS/MS data using the spectra-cluster tools</a:t>
            </a:r>
          </a:p>
          <a:p>
            <a:r>
              <a:rPr lang="en-GB" dirty="0"/>
              <a:t>   - Integrate identification data with clustering results</a:t>
            </a:r>
          </a:p>
          <a:p>
            <a:r>
              <a:rPr lang="en-GB" dirty="0"/>
              <a:t>   - Using the spectra-cluster command line tool and GUI</a:t>
            </a:r>
          </a:p>
          <a:p>
            <a:r>
              <a:rPr lang="en-GB" dirty="0"/>
              <a:t>     to cluster MS/MS data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* Characterising samples independently of identification data</a:t>
            </a:r>
          </a:p>
          <a:p>
            <a:r>
              <a:rPr lang="en-GB" dirty="0"/>
              <a:t>   - Export cluster abundances per sample using the spectra-cluster-</a:t>
            </a:r>
            <a:r>
              <a:rPr lang="en-GB" dirty="0" err="1"/>
              <a:t>py</a:t>
            </a:r>
            <a:r>
              <a:rPr lang="en-GB" dirty="0"/>
              <a:t> package</a:t>
            </a:r>
          </a:p>
          <a:p>
            <a:r>
              <a:rPr lang="en-GB" dirty="0"/>
              <a:t>   - Use R for PCA to identify sample groups without identification data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* Identifying differentially expressed clusters for further analysis</a:t>
            </a:r>
          </a:p>
          <a:p>
            <a:r>
              <a:rPr lang="en-GB" dirty="0"/>
              <a:t>   - How to do find differentially expressed (unidentified) clusters</a:t>
            </a:r>
          </a:p>
          <a:p>
            <a:r>
              <a:rPr lang="en-GB" dirty="0"/>
              <a:t>   - How to export selected consensus spectra for further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267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BioinformaticsHub</Template>
  <TotalTime>1</TotalTime>
  <Words>52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Bioinformatics hub: Special interest topic on spectral clustering</vt:lpstr>
      <vt:lpstr>Content and 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hub: Special interest topic on spectral clustering</dc:title>
  <dc:creator>Andy Jones</dc:creator>
  <cp:lastModifiedBy>Andy Jones</cp:lastModifiedBy>
  <cp:revision>3</cp:revision>
  <dcterms:created xsi:type="dcterms:W3CDTF">2017-09-17T17:57:29Z</dcterms:created>
  <dcterms:modified xsi:type="dcterms:W3CDTF">2017-09-17T17:59:24Z</dcterms:modified>
</cp:coreProperties>
</file>