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8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HUPO 2017">
            <a:extLst>
              <a:ext uri="{FF2B5EF4-FFF2-40B4-BE49-F238E27FC236}">
                <a16:creationId xmlns:a16="http://schemas.microsoft.com/office/drawing/2014/main" id="{DD37B0EF-1E8D-450F-80EF-89E7C365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1" y="138220"/>
            <a:ext cx="1927166" cy="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4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1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28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7ED886-9130-4781-90F0-3397DEA9636D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711B5C-B424-460C-9369-698457F920C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po.org/resources/Documents/HPP/HPPDataGuidelines_2.1.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5319-B366-4F1F-977B-BF8323442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404" y="911627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GB" dirty="0"/>
              <a:t>Bioinformatics HUB:</a:t>
            </a:r>
            <a:br>
              <a:rPr lang="en-GB" dirty="0"/>
            </a:br>
            <a:r>
              <a:rPr lang="en-GB" dirty="0" err="1"/>
              <a:t>Proteogenomics</a:t>
            </a:r>
            <a:r>
              <a:rPr lang="en-GB" dirty="0"/>
              <a:t> Special interest topic</a:t>
            </a:r>
            <a:br>
              <a:rPr lang="en-GB" dirty="0"/>
            </a:br>
            <a:r>
              <a:rPr lang="en-GB" sz="4000" b="1" dirty="0"/>
              <a:t>9.50am on Wed morning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6418-44DA-4CD0-8ACB-F42D70AE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181598"/>
            <a:ext cx="10058400" cy="1143000"/>
          </a:xfrm>
        </p:spPr>
        <p:txBody>
          <a:bodyPr/>
          <a:lstStyle/>
          <a:p>
            <a:r>
              <a:rPr lang="en-GB" dirty="0"/>
              <a:t>Led by Stephan </a:t>
            </a:r>
            <a:r>
              <a:rPr lang="en-GB" dirty="0" err="1"/>
              <a:t>Michalik</a:t>
            </a:r>
            <a:r>
              <a:rPr lang="en-GB" dirty="0"/>
              <a:t>, Andy Jones, YVES </a:t>
            </a:r>
            <a:r>
              <a:rPr lang="en-GB" dirty="0" err="1"/>
              <a:t>Vandenbrouck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79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D2CC-7367-4012-B4C8-8FF23CF2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interest topic on </a:t>
            </a:r>
            <a:r>
              <a:rPr lang="en-GB" dirty="0" err="1"/>
              <a:t>Proteogenomics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6823-10AD-44A5-8A47-D1E33B45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What is good enough evidence when it comes to “novel peptides” i.e. peptide evidence supporting new genes, new splice sites, changes to current gene models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HPP guidelines for human annotations: </a:t>
            </a:r>
            <a:r>
              <a:rPr lang="en-GB" dirty="0">
                <a:hlinkClick r:id="rId2"/>
              </a:rPr>
              <a:t>https://hupo.org/resources/Documents/HPP/HPPDataGuidelines_2.1.0.pdf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should these adopted for other species’ </a:t>
            </a:r>
            <a:r>
              <a:rPr lang="en-GB" dirty="0" err="1"/>
              <a:t>proteogenomics</a:t>
            </a:r>
            <a:r>
              <a:rPr lang="en-GB" dirty="0"/>
              <a:t> for novel peptides and for regular peptides, or are they too stringent? community guidelines on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Best practice in </a:t>
            </a:r>
            <a:r>
              <a:rPr lang="en-GB" dirty="0" err="1"/>
              <a:t>proteogenomics</a:t>
            </a:r>
            <a:r>
              <a:rPr lang="en-GB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 database design (using gene finders; RNA sequencing data)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 strategy, search tools and statistical methods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Promoting use of </a:t>
            </a:r>
            <a:r>
              <a:rPr lang="en-GB" dirty="0" err="1"/>
              <a:t>proBed</a:t>
            </a:r>
            <a:r>
              <a:rPr lang="en-GB" dirty="0"/>
              <a:t> and </a:t>
            </a:r>
            <a:r>
              <a:rPr lang="en-GB" dirty="0" err="1"/>
              <a:t>proBAM</a:t>
            </a:r>
            <a:r>
              <a:rPr lang="en-GB" dirty="0"/>
              <a:t> standards for genome visualisation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875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BioinformaticsHub</Template>
  <TotalTime>78</TotalTime>
  <Words>134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Bioinformatics HUB: Proteogenomics Special interest topic 9.50am on Wed morning</vt:lpstr>
      <vt:lpstr>Special interest topic on Proteogenomics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Proteogenomics Special interest topic</dc:title>
  <dc:creator>Andy Jones</dc:creator>
  <cp:lastModifiedBy>Andy Jones</cp:lastModifiedBy>
  <cp:revision>28</cp:revision>
  <dcterms:created xsi:type="dcterms:W3CDTF">2017-09-17T13:46:13Z</dcterms:created>
  <dcterms:modified xsi:type="dcterms:W3CDTF">2017-09-17T15:04:56Z</dcterms:modified>
</cp:coreProperties>
</file>