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02CC7A75-D0D0-45B2-9728-8E0F2264FB79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F2EE7-72BE-4B62-9742-3786E2CAF180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47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C7A75-D0D0-45B2-9728-8E0F2264FB79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F2EE7-72BE-4B62-9742-3786E2CAF1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832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C7A75-D0D0-45B2-9728-8E0F2264FB79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F2EE7-72BE-4B62-9742-3786E2CAF1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7576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C7A75-D0D0-45B2-9728-8E0F2264FB79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F2EE7-72BE-4B62-9742-3786E2CAF18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2" descr="HUPO 2017">
            <a:extLst>
              <a:ext uri="{FF2B5EF4-FFF2-40B4-BE49-F238E27FC236}">
                <a16:creationId xmlns:a16="http://schemas.microsoft.com/office/drawing/2014/main" id="{DD37B0EF-1E8D-450F-80EF-89E7C3654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7441" y="138220"/>
            <a:ext cx="1927166" cy="415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3736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C7A75-D0D0-45B2-9728-8E0F2264FB79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F2EE7-72BE-4B62-9742-3786E2CAF180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9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C7A75-D0D0-45B2-9728-8E0F2264FB79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F2EE7-72BE-4B62-9742-3786E2CAF1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0956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C7A75-D0D0-45B2-9728-8E0F2264FB79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F2EE7-72BE-4B62-9742-3786E2CAF1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7735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C7A75-D0D0-45B2-9728-8E0F2264FB79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F2EE7-72BE-4B62-9742-3786E2CAF1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033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C7A75-D0D0-45B2-9728-8E0F2264FB79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F2EE7-72BE-4B62-9742-3786E2CAF1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732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2CC7A75-D0D0-45B2-9728-8E0F2264FB79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3F2EE7-72BE-4B62-9742-3786E2CAF1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47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C7A75-D0D0-45B2-9728-8E0F2264FB79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F2EE7-72BE-4B62-9742-3786E2CAF1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7290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2CC7A75-D0D0-45B2-9728-8E0F2264FB79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53F2EE7-72BE-4B62-9742-3786E2CAF18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864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B0D0A-3B40-47A1-92DE-664F33714D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Bioinformatics Hub: Special interest topic on Quality control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C17766-1391-4DF0-86EB-F9CEE35386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Mathias </a:t>
            </a:r>
            <a:r>
              <a:rPr lang="en-GB" dirty="0" err="1"/>
              <a:t>walzer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5831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F879A-4277-4E84-AC6A-9A07AE239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Bioinformatics related to Quality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632BF-26F4-4095-A31C-1ADA7F99E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b="1" dirty="0"/>
              <a:t>What the background of the session?</a:t>
            </a:r>
          </a:p>
          <a:p>
            <a:r>
              <a:rPr lang="en-GB" dirty="0"/>
              <a:t>Grow the collection of QC metrics and related terms to establish a well communicable representation of quality that facilitates unambiguous report/discussion and seamless applicability with visualisation and reporting methods</a:t>
            </a:r>
          </a:p>
          <a:p>
            <a:r>
              <a:rPr lang="en-GB" b="1" dirty="0"/>
              <a:t> </a:t>
            </a:r>
          </a:p>
          <a:p>
            <a:r>
              <a:rPr lang="en-GB" b="1" dirty="0"/>
              <a:t>What is the aim of a session?</a:t>
            </a:r>
          </a:p>
          <a:p>
            <a:r>
              <a:rPr lang="en-GB" dirty="0"/>
              <a:t>* introduce the work of the HUPO-PSI QC-dev group</a:t>
            </a:r>
          </a:p>
          <a:p>
            <a:r>
              <a:rPr lang="en-GB" dirty="0"/>
              <a:t>* learn about other MO for QC in LCMS acquisition and analysis</a:t>
            </a:r>
          </a:p>
          <a:p>
            <a:r>
              <a:rPr lang="en-GB" dirty="0"/>
              <a:t>* subsequently extend the already existing collection of metrics</a:t>
            </a:r>
          </a:p>
          <a:p>
            <a:r>
              <a:rPr lang="en-GB" dirty="0"/>
              <a:t> </a:t>
            </a:r>
          </a:p>
          <a:p>
            <a:r>
              <a:rPr lang="en-GB" b="1" dirty="0"/>
              <a:t>What can you expect of it?</a:t>
            </a:r>
          </a:p>
          <a:p>
            <a:r>
              <a:rPr lang="en-GB" dirty="0"/>
              <a:t>Get your QC procedures represented and ready for use with new QC tools and visualisations.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283688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BioinformaticsHub</Template>
  <TotalTime>17</TotalTime>
  <Words>54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Calibri Light</vt:lpstr>
      <vt:lpstr>Retrospect</vt:lpstr>
      <vt:lpstr>Bioinformatics Hub: Special interest topic on Quality control</vt:lpstr>
      <vt:lpstr>Bioinformatics related to Quality Control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Bioinformatics Hub: Special interest topic on Quality control</dc:title>
  <dc:creator>Andy Jones</dc:creator>
  <cp:lastModifiedBy>Andy Jones</cp:lastModifiedBy>
  <cp:revision>4</cp:revision>
  <dcterms:created xsi:type="dcterms:W3CDTF">2017-09-17T14:59:31Z</dcterms:created>
  <dcterms:modified xsi:type="dcterms:W3CDTF">2017-09-17T15:17:27Z</dcterms:modified>
</cp:coreProperties>
</file>