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2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4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UPO 2017">
            <a:extLst>
              <a:ext uri="{FF2B5EF4-FFF2-40B4-BE49-F238E27FC236}">
                <a16:creationId xmlns:a16="http://schemas.microsoft.com/office/drawing/2014/main" id="{DD37B0EF-1E8D-450F-80EF-89E7C365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1" y="138220"/>
            <a:ext cx="1927166" cy="4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65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1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8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FD7E46-F7B9-4297-9C1C-FEFF46B85F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B7F395-B383-491E-A8F0-F9A0A8E78C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2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008AC6-2E28-425A-A415-CC18A9FE4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Bioinformatics Hub: Immuno-</a:t>
            </a:r>
            <a:r>
              <a:rPr lang="en-GB" dirty="0" err="1"/>
              <a:t>peptidomics</a:t>
            </a:r>
            <a:r>
              <a:rPr lang="en-GB" dirty="0"/>
              <a:t> Special interest topic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90F839-067A-48F8-B1D7-50442BE37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Pouya</a:t>
            </a:r>
            <a:r>
              <a:rPr lang="en-GB" dirty="0"/>
              <a:t> </a:t>
            </a:r>
            <a:r>
              <a:rPr lang="en-GB" dirty="0" err="1"/>
              <a:t>Faridi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3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524BC7-1AAE-4E99-A551-548E6A1A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discussion points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70845-ED9C-48A0-A50A-2BB447F3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Standard synthetic HLA-peptides for FDR cutoff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Expanding the approach (not only HLA peptides) to make this more general for different </a:t>
            </a:r>
            <a:r>
              <a:rPr lang="en-US" b="1" dirty="0" err="1"/>
              <a:t>peptidomics</a:t>
            </a:r>
            <a:r>
              <a:rPr lang="en-US" b="1" dirty="0"/>
              <a:t> studies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Use fragmentation prediction algorithms for non-tryptic peptides for using in both shotgun and DIA methods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5882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BioinformaticsHub</Template>
  <TotalTime>18</TotalTime>
  <Words>51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Bioinformatics Hub: Immuno-peptidomics Special interest topic </vt:lpstr>
      <vt:lpstr>Planned discussion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Piras</dc:creator>
  <cp:lastModifiedBy>Andy Jones</cp:lastModifiedBy>
  <cp:revision>6</cp:revision>
  <dcterms:created xsi:type="dcterms:W3CDTF">2017-09-17T14:18:06Z</dcterms:created>
  <dcterms:modified xsi:type="dcterms:W3CDTF">2017-09-18T08:17:50Z</dcterms:modified>
</cp:coreProperties>
</file>