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7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0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5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UPO 2017">
            <a:extLst>
              <a:ext uri="{FF2B5EF4-FFF2-40B4-BE49-F238E27FC236}">
                <a16:creationId xmlns:a16="http://schemas.microsoft.com/office/drawing/2014/main" id="{DD37B0EF-1E8D-450F-80EF-89E7C365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1" y="138220"/>
            <a:ext cx="1927166" cy="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3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7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5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9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315075-6671-4684-84F9-6032C22AD784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6F857C-FD78-4EAA-A5E0-C7A56A3EBC7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1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71D8-852A-4F21-8C13-521EAC42A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Bioinformatics Hub: Special interest topic on Entrapment databases and protein-grouping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44743-705E-4C8C-8A96-96FD1B8E8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</a:t>
            </a:r>
            <a:r>
              <a:rPr lang="en-GB" dirty="0" err="1"/>
              <a:t>dowsey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63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A609-CBD7-4AD2-BDDF-5818443E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65F3-D02B-4C59-8C3F-003D1686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Bias in false discovery rates (both absolute and to compare PSM and protein inference algorithms)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Entrapment databases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Protein grouping strategies (biological ideal vs technical reality)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507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BioinformaticsHub</Template>
  <TotalTime>1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Bioinformatics Hub: Special interest topic on Entrapment databases and protein-grouping stats</vt:lpstr>
      <vt:lpstr>Planned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Hub: Special interest topic on Entrapment databases and protein-grouping stats</dc:title>
  <dc:creator>Andy Jones</dc:creator>
  <cp:lastModifiedBy>Andy Jones</cp:lastModifiedBy>
  <cp:revision>3</cp:revision>
  <dcterms:created xsi:type="dcterms:W3CDTF">2017-09-18T09:44:39Z</dcterms:created>
  <dcterms:modified xsi:type="dcterms:W3CDTF">2017-09-18T09:45:55Z</dcterms:modified>
</cp:coreProperties>
</file>