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0C78F2D-254F-44D6-88E4-3BED4A1F6329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84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56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1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HUPO 2017">
            <a:extLst>
              <a:ext uri="{FF2B5EF4-FFF2-40B4-BE49-F238E27FC236}">
                <a16:creationId xmlns:a16="http://schemas.microsoft.com/office/drawing/2014/main" id="{DD37B0EF-1E8D-450F-80EF-89E7C365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441" y="138220"/>
            <a:ext cx="1927166" cy="41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8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60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3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7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66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C78F2D-254F-44D6-88E4-3BED4A1F6329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07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30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C78F2D-254F-44D6-88E4-3BED4A1F6329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9743-67F7-4F49-855C-611948A55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Bioinformatics Hub: PTM evidence special interest topic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6616A-AA55-4122-90F9-6C6E05383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Andy Jones</a:t>
            </a:r>
          </a:p>
        </p:txBody>
      </p:sp>
    </p:spTree>
    <p:extLst>
      <p:ext uri="{BB962C8B-B14F-4D97-AF65-F5344CB8AC3E}">
        <p14:creationId xmlns:p14="http://schemas.microsoft.com/office/powerpoint/2010/main" val="187153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1CFF-60F8-41A9-A870-A3E47088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discussion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96A8-C4A1-49E5-A87F-F7ECB30E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If a PTM identification is claimed, how strong should evidence be for it to be put into a public database? </a:t>
            </a:r>
          </a:p>
          <a:p>
            <a:pPr marL="201168" lvl="1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Can/should be trust the results of “blind PTM” searching algorithms?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Statistical considerations around false localisation rates etc</a:t>
            </a:r>
          </a:p>
        </p:txBody>
      </p:sp>
    </p:spTree>
    <p:extLst>
      <p:ext uri="{BB962C8B-B14F-4D97-AF65-F5344CB8AC3E}">
        <p14:creationId xmlns:p14="http://schemas.microsoft.com/office/powerpoint/2010/main" val="23886904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BioinformaticsHub</Template>
  <TotalTime>4</TotalTime>
  <Words>60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Retrospect</vt:lpstr>
      <vt:lpstr>Bioinformatics Hub: PTM evidence special interest topic</vt:lpstr>
      <vt:lpstr>Planned discussion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on “evidence for PTMs having been confidently identified</dc:title>
  <dc:creator>Andy Jones</dc:creator>
  <cp:lastModifiedBy>Andy Jones</cp:lastModifiedBy>
  <cp:revision>5</cp:revision>
  <dcterms:created xsi:type="dcterms:W3CDTF">2017-09-17T16:59:52Z</dcterms:created>
  <dcterms:modified xsi:type="dcterms:W3CDTF">2017-09-18T08:23:54Z</dcterms:modified>
</cp:coreProperties>
</file>