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8" r:id="rId2"/>
    <p:sldId id="309" r:id="rId3"/>
    <p:sldId id="311" r:id="rId4"/>
    <p:sldId id="310" r:id="rId5"/>
    <p:sldId id="312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w Dowsey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1D2B"/>
    <a:srgbClr val="BF2F37"/>
    <a:srgbClr val="42145F"/>
    <a:srgbClr val="542884"/>
    <a:srgbClr val="602E98"/>
    <a:srgbClr val="898989"/>
    <a:srgbClr val="5B5647"/>
    <a:srgbClr val="AAA4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5" autoAdjust="0"/>
    <p:restoredTop sz="94660" autoAdjust="0"/>
  </p:normalViewPr>
  <p:slideViewPr>
    <p:cSldViewPr>
      <p:cViewPr varScale="1">
        <p:scale>
          <a:sx n="107" d="100"/>
          <a:sy n="107" d="100"/>
        </p:scale>
        <p:origin x="142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74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CB012399-99AD-41A0-BF32-AF51864D67A0}" type="datetimeFigureOut">
              <a:rPr lang="en-GB" altLang="en-US"/>
              <a:pPr/>
              <a:t>16/09/2017</a:t>
            </a:fld>
            <a:endParaRPr lang="en-GB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C62B64C8-8321-4892-A0CB-BA073EBDD0BC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11B4D645-0243-4D36-B256-31EB6C8C808A}" type="datetimeFigureOut">
              <a:rPr lang="en-GB" altLang="en-US"/>
              <a:pPr/>
              <a:t>16/09/2017</a:t>
            </a:fld>
            <a:endParaRPr lang="en-GB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9240718A-A030-41C1-BB79-0AFEB445FC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844825"/>
            <a:ext cx="8640960" cy="1470025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356992"/>
            <a:ext cx="864096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24112E2-DB5E-4AB6-B64B-417F31E258F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41833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96751"/>
            <a:ext cx="8640960" cy="720079"/>
          </a:xfrm>
        </p:spPr>
        <p:txBody>
          <a:bodyPr anchor="b">
            <a:normAutofit/>
          </a:bodyPr>
          <a:lstStyle>
            <a:lvl1pPr algn="l">
              <a:defRPr sz="32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988840"/>
            <a:ext cx="8640960" cy="4137324"/>
          </a:xfrm>
        </p:spPr>
        <p:txBody>
          <a:bodyPr/>
          <a:lstStyle>
            <a:lvl5pPr>
              <a:buFont typeface="Arial" pitchFamily="34" charset="0"/>
              <a:buChar char="­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C76E90A-0AEF-4023-964D-9D3021315B9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74930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640960" cy="4929411"/>
          </a:xfrm>
        </p:spPr>
        <p:txBody>
          <a:bodyPr/>
          <a:lstStyle>
            <a:lvl5pPr>
              <a:buFont typeface="Arial" pitchFamily="34" charset="0"/>
              <a:buChar char="­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6EE79F0-3627-4606-AD61-8914C4FEA46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74868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7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777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6871D14-E937-4009-A65E-1F278219E8C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47099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68760"/>
            <a:ext cx="5486400" cy="4176464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45225"/>
            <a:ext cx="5486400" cy="6549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C9FD38-7501-4E25-931E-18AF6FD328A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97043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0596725-B872-4BE4-AB3D-02F8E44365E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9473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5"/>
          <p:cNvSpPr txBox="1">
            <a:spLocks/>
          </p:cNvSpPr>
          <p:nvPr userDrawn="1"/>
        </p:nvSpPr>
        <p:spPr>
          <a:xfrm>
            <a:off x="457200" y="6264275"/>
            <a:ext cx="3435350" cy="3698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GB" dirty="0"/>
              <a:t>andrew.dowsey@bristol.ac.uk</a:t>
            </a:r>
          </a:p>
        </p:txBody>
      </p:sp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0850" y="15906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pic>
        <p:nvPicPr>
          <p:cNvPr id="1028" name="Picture 7" descr="logo-ltr.tif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85750"/>
            <a:ext cx="1944688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250825" y="1079500"/>
            <a:ext cx="864235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250825" y="6165850"/>
            <a:ext cx="864235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11" descr="address.gif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5" y="6237288"/>
            <a:ext cx="14922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11638" y="6251575"/>
            <a:ext cx="7207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806F33EF-5EC3-43F4-9C8E-D6FB650F42D6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9A1D2B"/>
          </a:solidFill>
          <a:latin typeface="Arial" pitchFamily="34" charset="0"/>
          <a:ea typeface="Arial" charset="0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ea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rgbClr val="BF2F37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Sound uses for entrapment datasets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Andrew </a:t>
            </a:r>
            <a:r>
              <a:rPr lang="en-GB" dirty="0" err="1"/>
              <a:t>Dowsey</a:t>
            </a:r>
            <a:endParaRPr lang="en-GB" dirty="0"/>
          </a:p>
          <a:p>
            <a:r>
              <a:rPr lang="en-US" sz="2000" dirty="0"/>
              <a:t>Population Health Sciences</a:t>
            </a:r>
            <a:r>
              <a:rPr lang="en-GB" sz="2000" dirty="0"/>
              <a:t>, University of Bristol</a:t>
            </a:r>
            <a:br>
              <a:rPr lang="en-US" sz="2000" dirty="0"/>
            </a:br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112E2-DB5E-4AB6-B64B-417F31E258F5}" type="slidenum">
              <a:rPr lang="en-GB" altLang="en-US" smtClean="0"/>
              <a:pPr/>
              <a:t>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08813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78FA2-0F9E-4BC7-BE99-F668281AC4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6E90A-0AEF-4023-964D-9D3021315B97}" type="slidenum">
              <a:rPr lang="en-GB" altLang="en-US" smtClean="0"/>
              <a:pPr/>
              <a:t>2</a:t>
            </a:fld>
            <a:endParaRPr lang="en-GB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EF255B-CA5C-4812-807F-41442E7ECFB5}"/>
              </a:ext>
            </a:extLst>
          </p:cNvPr>
          <p:cNvSpPr/>
          <p:nvPr/>
        </p:nvSpPr>
        <p:spPr>
          <a:xfrm>
            <a:off x="1691680" y="1981709"/>
            <a:ext cx="568863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Target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E3B8AB-AF55-4F0E-9CE3-F0B3FC541D2E}"/>
              </a:ext>
            </a:extLst>
          </p:cNvPr>
          <p:cNvSpPr/>
          <p:nvPr/>
        </p:nvSpPr>
        <p:spPr>
          <a:xfrm>
            <a:off x="1691680" y="3501008"/>
            <a:ext cx="568863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Decoy</a:t>
            </a:r>
          </a:p>
        </p:txBody>
      </p:sp>
    </p:spTree>
    <p:extLst>
      <p:ext uri="{BB962C8B-B14F-4D97-AF65-F5344CB8AC3E}">
        <p14:creationId xmlns:p14="http://schemas.microsoft.com/office/powerpoint/2010/main" val="2027643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78FA2-0F9E-4BC7-BE99-F668281AC4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6E90A-0AEF-4023-964D-9D3021315B97}" type="slidenum">
              <a:rPr lang="en-GB" altLang="en-US" smtClean="0"/>
              <a:pPr/>
              <a:t>3</a:t>
            </a:fld>
            <a:endParaRPr lang="en-GB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EF255B-CA5C-4812-807F-41442E7ECFB5}"/>
              </a:ext>
            </a:extLst>
          </p:cNvPr>
          <p:cNvSpPr/>
          <p:nvPr/>
        </p:nvSpPr>
        <p:spPr>
          <a:xfrm>
            <a:off x="1691680" y="1981709"/>
            <a:ext cx="568863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E3B8AB-AF55-4F0E-9CE3-F0B3FC541D2E}"/>
              </a:ext>
            </a:extLst>
          </p:cNvPr>
          <p:cNvSpPr/>
          <p:nvPr/>
        </p:nvSpPr>
        <p:spPr>
          <a:xfrm>
            <a:off x="1691680" y="3501008"/>
            <a:ext cx="568863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2BF678-79F1-4680-9C59-4E2F0998D2B4}"/>
              </a:ext>
            </a:extLst>
          </p:cNvPr>
          <p:cNvSpPr/>
          <p:nvPr/>
        </p:nvSpPr>
        <p:spPr>
          <a:xfrm>
            <a:off x="1907704" y="2204864"/>
            <a:ext cx="2520280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Target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4A551C-F1B6-4644-BAE4-7C3534A4AFA8}"/>
              </a:ext>
            </a:extLst>
          </p:cNvPr>
          <p:cNvSpPr/>
          <p:nvPr/>
        </p:nvSpPr>
        <p:spPr>
          <a:xfrm>
            <a:off x="4599051" y="2204864"/>
            <a:ext cx="2520280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Entrapment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D983D6-6C29-418B-90F0-0E9E8E3A3BAF}"/>
              </a:ext>
            </a:extLst>
          </p:cNvPr>
          <p:cNvSpPr/>
          <p:nvPr/>
        </p:nvSpPr>
        <p:spPr>
          <a:xfrm>
            <a:off x="1883985" y="3717032"/>
            <a:ext cx="2520280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Decoy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C11A45-151F-4AAA-88CD-4FFAC03D2654}"/>
              </a:ext>
            </a:extLst>
          </p:cNvPr>
          <p:cNvSpPr/>
          <p:nvPr/>
        </p:nvSpPr>
        <p:spPr>
          <a:xfrm>
            <a:off x="4575332" y="3717032"/>
            <a:ext cx="2520280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Entrapment Decoys</a:t>
            </a:r>
          </a:p>
        </p:txBody>
      </p:sp>
    </p:spTree>
    <p:extLst>
      <p:ext uri="{BB962C8B-B14F-4D97-AF65-F5344CB8AC3E}">
        <p14:creationId xmlns:p14="http://schemas.microsoft.com/office/powerpoint/2010/main" val="629810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4C7AB-D607-45D6-9B2D-33D7AAA976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6E90A-0AEF-4023-964D-9D3021315B97}" type="slidenum">
              <a:rPr lang="en-GB" altLang="en-US" smtClean="0"/>
              <a:pPr/>
              <a:t>4</a:t>
            </a:fld>
            <a:endParaRPr lang="en-GB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FC08DC-888C-4BEA-8634-BF90B58E6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644" y="1124744"/>
            <a:ext cx="6408712" cy="48065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743C2D-05C8-4F85-ACF5-5C51BF402CBB}"/>
              </a:ext>
            </a:extLst>
          </p:cNvPr>
          <p:cNvSpPr txBox="1"/>
          <p:nvPr/>
        </p:nvSpPr>
        <p:spPr>
          <a:xfrm>
            <a:off x="4189970" y="435115"/>
            <a:ext cx="4737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Kim et al. Human Liver Elite 83 [24 fractions]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9803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8A147A-2689-4DFA-97DF-17981CD83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124745"/>
            <a:ext cx="5472608" cy="491023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F1590-91FA-4E36-B353-1330F81164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6E90A-0AEF-4023-964D-9D3021315B97}" type="slidenum">
              <a:rPr lang="en-GB" altLang="en-US" smtClean="0"/>
              <a:pPr/>
              <a:t>5</a:t>
            </a:fld>
            <a:endParaRPr lang="en-GB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9BE5EA-C59C-41AF-BCDE-B3E8D0F9F15E}"/>
              </a:ext>
            </a:extLst>
          </p:cNvPr>
          <p:cNvSpPr txBox="1"/>
          <p:nvPr/>
        </p:nvSpPr>
        <p:spPr>
          <a:xfrm>
            <a:off x="4189970" y="435115"/>
            <a:ext cx="4737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Kim et al. Human Liver Elite 83 [24 fractions]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4326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2415</TotalTime>
  <Words>50</Words>
  <Application>Microsoft Office PowerPoint</Application>
  <PresentationFormat>On-screen Show (4:3)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Sound uses for entrapment datasets</vt:lpstr>
      <vt:lpstr>PowerPoint Presentation</vt:lpstr>
      <vt:lpstr>PowerPoint Presentation</vt:lpstr>
      <vt:lpstr>PowerPoint Presentation</vt:lpstr>
      <vt:lpstr>PowerPoint Presentation</vt:lpstr>
    </vt:vector>
  </TitlesOfParts>
  <Company>University of Bristol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rebtc</dc:creator>
  <cp:lastModifiedBy>Andrew Dowsey</cp:lastModifiedBy>
  <cp:revision>164</cp:revision>
  <dcterms:created xsi:type="dcterms:W3CDTF">2013-02-14T16:53:45Z</dcterms:created>
  <dcterms:modified xsi:type="dcterms:W3CDTF">2017-09-17T08:26:42Z</dcterms:modified>
</cp:coreProperties>
</file>