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4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HUPO 2017">
            <a:extLst>
              <a:ext uri="{FF2B5EF4-FFF2-40B4-BE49-F238E27FC236}">
                <a16:creationId xmlns:a16="http://schemas.microsoft.com/office/drawing/2014/main" id="{DD37B0EF-1E8D-450F-80EF-89E7C365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1" y="138220"/>
            <a:ext cx="1927166" cy="4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8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60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3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7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66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07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30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C78F2D-254F-44D6-88E4-3BED4A1F632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155EB-748F-4222-99F0-EF7AE8A04E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9743-67F7-4F49-855C-611948A55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Pitch on “evidence for PTMs having been confidently identified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6616A-AA55-4122-90F9-6C6E05383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Andy Jones</a:t>
            </a:r>
          </a:p>
        </p:txBody>
      </p:sp>
    </p:spTree>
    <p:extLst>
      <p:ext uri="{BB962C8B-B14F-4D97-AF65-F5344CB8AC3E}">
        <p14:creationId xmlns:p14="http://schemas.microsoft.com/office/powerpoint/2010/main" val="18715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CFF-60F8-41A9-A870-A3E47088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good should our evidence be that we have seen a PTM via mass spec?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96A8-C4A1-49E5-A87F-F7ECB30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Standard searches for variable mods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Restricted to a small number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Software for “blind PTM” searching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Adaptation of standard sequence database search – multi-pass searching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Mascot error-tolerant search; </a:t>
            </a:r>
            <a:r>
              <a:rPr lang="en-GB" dirty="0" err="1"/>
              <a:t>X!Tandem</a:t>
            </a:r>
            <a:r>
              <a:rPr lang="en-GB" dirty="0"/>
              <a:t> “refine”, PEAKS PTM, </a:t>
            </a:r>
            <a:r>
              <a:rPr lang="en-GB" dirty="0" err="1"/>
              <a:t>Byonic</a:t>
            </a:r>
            <a:r>
              <a:rPr lang="en-GB" dirty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Spectral alignment approaches e.g. </a:t>
            </a:r>
            <a:r>
              <a:rPr lang="en-GB" dirty="0" err="1"/>
              <a:t>MODa</a:t>
            </a:r>
            <a:r>
              <a:rPr lang="en-GB" dirty="0"/>
              <a:t>, …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Tag-searching or de novo sequencing-adapted approaches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Benchmarking study (iPRG2012), seem to show that multi-pass search method performed best, but here they only spiked in fairly “common” mods – </a:t>
            </a:r>
            <a:r>
              <a:rPr lang="en-GB" dirty="0" err="1"/>
              <a:t>phospho</a:t>
            </a:r>
            <a:r>
              <a:rPr lang="en-GB" dirty="0"/>
              <a:t>; acetylation; methylation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 these methods work well for rare modes?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Cannot really discovery completely novel mods </a:t>
            </a:r>
          </a:p>
        </p:txBody>
      </p:sp>
    </p:spTree>
    <p:extLst>
      <p:ext uri="{BB962C8B-B14F-4D97-AF65-F5344CB8AC3E}">
        <p14:creationId xmlns:p14="http://schemas.microsoft.com/office/powerpoint/2010/main" val="238869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FEBD-9DC2-4F54-963A-0047333D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0D0C-27F2-4BA9-8C19-FBB59B02B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Modified peptides often lower abundance, thus weaker scores or fewer spectra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Big increase in search space in all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Can we use protein-level evidence to gain confidence in what we have observed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Site assignment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Algorithms calculate a false localization rate (FLR); or probability of correct assignment (</a:t>
            </a:r>
            <a:r>
              <a:rPr lang="en-GB" dirty="0" err="1"/>
              <a:t>Ascore</a:t>
            </a:r>
            <a:r>
              <a:rPr lang="en-GB" dirty="0"/>
              <a:t>; </a:t>
            </a:r>
            <a:r>
              <a:rPr lang="en-GB" dirty="0" err="1"/>
              <a:t>MaxQuant</a:t>
            </a:r>
            <a:r>
              <a:rPr lang="en-GB" dirty="0"/>
              <a:t> </a:t>
            </a:r>
            <a:r>
              <a:rPr lang="en-GB" dirty="0" err="1"/>
              <a:t>PTMScore</a:t>
            </a:r>
            <a:r>
              <a:rPr lang="en-GB" dirty="0"/>
              <a:t>, </a:t>
            </a:r>
            <a:r>
              <a:rPr lang="en-GB" dirty="0" err="1"/>
              <a:t>ptmRS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/>
              <a:t>But only across the sites given as input e.g. </a:t>
            </a:r>
            <a:r>
              <a:rPr lang="en-GB" b="1" dirty="0" err="1"/>
              <a:t>Phospho</a:t>
            </a:r>
            <a:r>
              <a:rPr lang="en-GB" b="1" dirty="0"/>
              <a:t> (STY) – what if PTM was actually on another residue?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b="1" dirty="0"/>
              <a:t>PEPYDER  - Certain assignment on Y – </a:t>
            </a:r>
            <a:r>
              <a:rPr lang="en-GB" b="1" dirty="0" err="1"/>
              <a:t>ptmRS</a:t>
            </a:r>
            <a:r>
              <a:rPr lang="en-GB" b="1" dirty="0"/>
              <a:t> probability of 100% but modification was actually on D!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We don’t really use past evidence to inform likelihood of observation i.e. if a given site has been confidently seen (and say annotated in </a:t>
            </a:r>
            <a:r>
              <a:rPr lang="en-GB" dirty="0" err="1"/>
              <a:t>UniProt</a:t>
            </a:r>
            <a:r>
              <a:rPr lang="en-GB" dirty="0"/>
              <a:t>), we should give this higher weighting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Some tools do this; but not widely used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9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70B9-7A5F-49A8-B0D1-6D6047A4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areas for new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106A-9E9A-4AD6-9635-E299293A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Define best practice pipelines or new software for blind PTM searching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Data sets for benchmarking PTM finding algorithms or site assignment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Community Guidelines for confirming that a PTM on a peptide exists i.e. when can </a:t>
            </a:r>
            <a:r>
              <a:rPr lang="en-GB" dirty="0" err="1"/>
              <a:t>UniProt</a:t>
            </a:r>
            <a:r>
              <a:rPr lang="en-GB" dirty="0"/>
              <a:t> trust the evidence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Peptide score thresholds?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False localization thresholds?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i.e. based around bioinformatics analysis showcasing good and bad results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871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BioinformaticsHub</Template>
  <TotalTime>1</TotalTime>
  <Words>354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Pitch on “evidence for PTMs having been confidently identified</vt:lpstr>
      <vt:lpstr>How good should our evidence be that we have seen a PTM via mass spec?</vt:lpstr>
      <vt:lpstr>Problems</vt:lpstr>
      <vt:lpstr>Potential areas for new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on “evidence for PTMs having been confidently identified</dc:title>
  <dc:creator>Andy Jones</dc:creator>
  <cp:lastModifiedBy>Andy Jones</cp:lastModifiedBy>
  <cp:revision>2</cp:revision>
  <dcterms:created xsi:type="dcterms:W3CDTF">2017-09-17T16:59:52Z</dcterms:created>
  <dcterms:modified xsi:type="dcterms:W3CDTF">2017-09-17T17:01:23Z</dcterms:modified>
</cp:coreProperties>
</file>