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2" r:id="rId4"/>
    <p:sldId id="262" r:id="rId5"/>
    <p:sldId id="263" r:id="rId6"/>
    <p:sldId id="269" r:id="rId7"/>
    <p:sldId id="271" r:id="rId8"/>
    <p:sldId id="270" r:id="rId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8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 flipH="1">
            <a:off x="-5040" y="6210360"/>
            <a:ext cx="9142920" cy="646560"/>
          </a:xfrm>
          <a:prstGeom prst="rect">
            <a:avLst/>
          </a:prstGeom>
          <a:solidFill>
            <a:srgbClr val="00434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2"/>
          <p:cNvPicPr/>
          <p:nvPr/>
        </p:nvPicPr>
        <p:blipFill>
          <a:blip r:embed="rId14"/>
          <a:stretch/>
        </p:blipFill>
        <p:spPr>
          <a:xfrm>
            <a:off x="7364520" y="6310440"/>
            <a:ext cx="1458000" cy="451440"/>
          </a:xfrm>
          <a:prstGeom prst="rect">
            <a:avLst/>
          </a:prstGeom>
          <a:ln>
            <a:noFill/>
          </a:ln>
        </p:spPr>
      </p:pic>
      <p:pic>
        <p:nvPicPr>
          <p:cNvPr id="2" name="Picture 5"/>
          <p:cNvPicPr/>
          <p:nvPr/>
        </p:nvPicPr>
        <p:blipFill>
          <a:blip r:embed="rId15"/>
          <a:srcRect t="-2166"/>
          <a:stretch/>
        </p:blipFill>
        <p:spPr>
          <a:xfrm>
            <a:off x="0" y="-149400"/>
            <a:ext cx="9155520" cy="701892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7364520" y="6310440"/>
            <a:ext cx="1458000" cy="4514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>
            <a:off x="-3600" y="6210360"/>
            <a:ext cx="9142920" cy="646560"/>
          </a:xfrm>
          <a:prstGeom prst="rect">
            <a:avLst/>
          </a:prstGeom>
          <a:solidFill>
            <a:srgbClr val="00434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Picture 2"/>
          <p:cNvPicPr/>
          <p:nvPr/>
        </p:nvPicPr>
        <p:blipFill>
          <a:blip r:embed="rId14"/>
          <a:stretch/>
        </p:blipFill>
        <p:spPr>
          <a:xfrm>
            <a:off x="7364520" y="6310440"/>
            <a:ext cx="1458000" cy="4514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32440" y="1797120"/>
            <a:ext cx="639972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33520" y="1040400"/>
            <a:ext cx="7771320" cy="6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35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LT Pro 45 Lt"/>
                <a:ea typeface="ＭＳ Ｐゴシック"/>
              </a:rPr>
              <a:t>Pitch slides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33520" y="3851280"/>
            <a:ext cx="4486680" cy="61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GB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LT Pro 35 Th"/>
                <a:ea typeface="ＭＳ Ｐゴシック"/>
              </a:rPr>
              <a:t>Mathias Walzer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NeueLT Pro 35 Th"/>
                <a:ea typeface="ＭＳ Ｐゴシック"/>
              </a:rPr>
              <a:t>www.ebi.ac.uk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25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33520" y="304920"/>
            <a:ext cx="815220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GB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qcML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32800" y="1219320"/>
            <a:ext cx="815220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49" y="2240277"/>
            <a:ext cx="2285714" cy="15238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80084" y="2240277"/>
            <a:ext cx="56049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PSI working group for QC developments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Formed June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establish a revised </a:t>
            </a:r>
            <a:r>
              <a:rPr lang="en-GB" dirty="0" err="1" smtClean="0"/>
              <a:t>qcML</a:t>
            </a:r>
            <a:r>
              <a:rPr lang="en-GB" dirty="0" smtClean="0"/>
              <a:t> format and associated CV terms as a HUPO-PSI </a:t>
            </a:r>
            <a:r>
              <a:rPr lang="en-GB" dirty="0" smtClean="0"/>
              <a:t>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Monthly telco / </a:t>
            </a:r>
            <a:r>
              <a:rPr lang="en-GB" dirty="0"/>
              <a:t>@-</a:t>
            </a:r>
            <a:r>
              <a:rPr lang="en-GB" dirty="0" smtClean="0"/>
              <a:t>list:				</a:t>
            </a:r>
            <a:r>
              <a:rPr lang="en-GB" sz="2400" dirty="0" smtClean="0"/>
              <a:t>psi-qc-dev@lists.sourceforge.net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33520" y="304920"/>
            <a:ext cx="815220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Schema view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1044000" y="883800"/>
            <a:ext cx="6761520" cy="519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33520" y="304920"/>
            <a:ext cx="815220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CV / Metrics overview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5" name="Object 2"/>
          <p:cNvGraphicFramePr/>
          <p:nvPr/>
        </p:nvGraphicFramePr>
        <p:xfrm>
          <a:off x="-2598480" y="7160400"/>
          <a:ext cx="153612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0" imgH="0" progId="Word.Document.12">
                  <p:embed/>
                </p:oleObj>
              </mc:Choice>
              <mc:Fallback>
                <p:oleObj r:id="rId3" imgW="0" imgH="0" progId="Word.Document.12">
                  <p:embed/>
                  <p:pic>
                    <p:nvPicPr>
                      <p:cNvPr id="116" name="Object 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-2598480" y="7160400"/>
                        <a:ext cx="1536120" cy="53352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CustomShape 3"/>
          <p:cNvSpPr/>
          <p:nvPr/>
        </p:nvSpPr>
        <p:spPr>
          <a:xfrm>
            <a:off x="532800" y="1219320"/>
            <a:ext cx="815220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LT Pro 45 Lt"/>
                <a:ea typeface="DejaVu Sans"/>
              </a:rPr>
              <a:t>Metrics represented by a CV term (or combinations)</a:t>
            </a:r>
          </a:p>
          <a:p>
            <a:pPr marL="34362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LT Pro 45 Lt"/>
                <a:ea typeface="DejaVu Sans"/>
              </a:rPr>
              <a:t>CV is collection of known/used metrics and definitions</a:t>
            </a:r>
            <a:endParaRPr lang="en-GB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LT Pro 45 Lt"/>
              <a:ea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NeueLT Pro 45 Lt"/>
              <a:ea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LT Pro 45 Lt"/>
                <a:ea typeface="DejaVu Sans"/>
              </a:rPr>
              <a:t>55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LT Pro 45 Lt"/>
                <a:ea typeface="DejaVu Sans"/>
              </a:rPr>
              <a:t>old entries in obo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LT Pro 45 Lt"/>
                <a:ea typeface="DejaVu Sans"/>
              </a:rPr>
              <a:t>Describing single values (e.g. total number of PSMs) or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LT Pro 45 Lt"/>
                <a:ea typeface="DejaVu Sans"/>
              </a:rPr>
              <a:t>Types of data (e.g. mass accuracy over time plot)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LT Pro 45 Lt"/>
                <a:ea typeface="DejaVu Sans"/>
              </a:rPr>
              <a:t>57 metrics from Ghent meeting in non-obo formatting: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name, measuring quality for, 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IDfree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?, format, (</a:t>
            </a: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value_shortname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DejaVu Sans"/>
              </a:rPr>
              <a:t> [unit] {datatype}, ...), Explanation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LT Pro 45 Lt"/>
                <a:ea typeface="DejaVu Sans"/>
              </a:rPr>
              <a:t>  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LT Pro 45 Lt"/>
                <a:ea typeface="DejaVu Sans"/>
              </a:rPr>
              <a:t>Integration of NIST and 57 from Ghent: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NeueLT Pro 45 Lt"/>
                <a:ea typeface="DejaVu Sans"/>
              </a:rPr>
              <a:t>https://github.com/mwalzer/qcML-development/blob/feature/QC-CV-Metric_overview/cv/qc-metric-collection.md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1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connection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93787"/>
          </a:xfrm>
        </p:spPr>
        <p:txBody>
          <a:bodyPr/>
          <a:lstStyle/>
          <a:p>
            <a:r>
              <a:rPr lang="en-GB" sz="2400" dirty="0" smtClean="0"/>
              <a:t>Poster </a:t>
            </a:r>
            <a:r>
              <a:rPr lang="en-GB" sz="2400" dirty="0" smtClean="0"/>
              <a:t>no.C-072</a:t>
            </a:r>
            <a:endParaRPr lang="en-GB" sz="2400" dirty="0" smtClean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423" y="4479667"/>
            <a:ext cx="2170998" cy="1626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85" y="1748897"/>
            <a:ext cx="4858153" cy="2875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1265"/>
            <a:ext cx="3246853" cy="31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2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 EBI</Template>
  <TotalTime>140</TotalTime>
  <Words>136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ＭＳ Ｐゴシック</vt:lpstr>
      <vt:lpstr>Arial</vt:lpstr>
      <vt:lpstr>DejaVu Sans</vt:lpstr>
      <vt:lpstr>HelveticaNeueLT Pro 35 Th</vt:lpstr>
      <vt:lpstr>HelveticaNeueLT Pro 45 Lt</vt:lpstr>
      <vt:lpstr>Symbol</vt:lpstr>
      <vt:lpstr>Ubuntu Mono</vt:lpstr>
      <vt:lpstr>Wingdings</vt:lpstr>
      <vt:lpstr>Office Theme</vt:lpstr>
      <vt:lpstr>Office Theme</vt:lpstr>
      <vt:lpstr>Microsoft Word Document</vt:lpstr>
      <vt:lpstr>PowerPoint Presentation</vt:lpstr>
      <vt:lpstr>#1</vt:lpstr>
      <vt:lpstr>PowerPoint Presentation</vt:lpstr>
      <vt:lpstr>PowerPoint Presentation</vt:lpstr>
      <vt:lpstr>PowerPoint Presentation</vt:lpstr>
      <vt:lpstr>#2</vt:lpstr>
      <vt:lpstr>cloud connection</vt:lpstr>
    </vt:vector>
  </TitlesOfParts>
  <Company>EBI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EBI</dc:title>
  <dc:subject/>
  <dc:creator>Mathias Walzer</dc:creator>
  <dc:description/>
  <cp:lastModifiedBy>Windows User</cp:lastModifiedBy>
  <cp:revision>37</cp:revision>
  <dcterms:created xsi:type="dcterms:W3CDTF">2017-04-24T05:03:27Z</dcterms:created>
  <dcterms:modified xsi:type="dcterms:W3CDTF">2017-09-17T07:25:19Z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EBI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