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0081-B310-1DBB-D45C-9C573BFBD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73638-2DF6-FC1D-8181-1DACD3847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3991B-61C3-C442-1813-9072248B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822-918C-4544-A77F-83947BD65838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44E30-0FB8-908E-BD39-00F34B72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9D841-4FF7-2D1C-6C24-3C908EF0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1F3A-86B5-44BA-B81C-999A84E72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1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11F6-3ADB-6D6A-C84A-863E62AF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CFCA5-46E2-A44E-7ED4-132FA5FA9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4EB49-DD5D-431C-AEA5-02E2701D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822-918C-4544-A77F-83947BD65838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F711A-211D-7737-E842-F8D8139F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C97C1-95A9-DFC3-6F86-5A643A4B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1F3A-86B5-44BA-B81C-999A84E72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4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921F3-5468-9395-5B4F-03DD4453D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A8061-D2B5-32E7-AB70-4453ECD78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C45D0-3FB4-BD27-77CE-5C857AA5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822-918C-4544-A77F-83947BD65838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7E591-4407-902B-882C-004A8B11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5B3CC-5AAA-2034-0A1B-2E5B7F40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1F3A-86B5-44BA-B81C-999A84E72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2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DCD0-7D76-F250-4CBD-F6257259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9330B-7A7B-A3F8-2996-E0E846CA7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D01D-886D-D375-F67F-90F21F71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822-918C-4544-A77F-83947BD65838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1730C-097F-60BA-C8BB-5A83FFDE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9F7BA-A2BB-CC8A-CEA2-CC3211B1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1F3A-86B5-44BA-B81C-999A84E72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93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22A6-2950-9D1E-81F1-C961A6A2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686FA-8D8E-2A9B-9224-1D3FA4520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E507-5B57-2A58-FC3A-D528D24B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822-918C-4544-A77F-83947BD65838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5281A-AD62-8E91-C57F-4A734E90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2377-09A6-EA95-1637-9F753ED5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1F3A-86B5-44BA-B81C-999A84E72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82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37A9-ED55-7CB1-0243-1205520C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BA3F0-24F3-A386-D1FE-8756DD610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7C03B-9769-755E-AE2A-8BBDE5307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0563B-EAC9-44B5-CE83-3907828E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822-918C-4544-A77F-83947BD65838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12C9C-B17B-7BE7-2F74-4AA4ED58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27337-742B-BE49-DD40-3DBB0BEB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1F3A-86B5-44BA-B81C-999A84E72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46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35B3-66A0-8622-3D33-A9C239EB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13D5B-2DBC-D0A6-18D2-7B553BF7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390FD-278E-9DE0-3287-121AED88B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2FBBC-83EC-5B60-35EE-8BC42EB76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FF294-9555-8DCF-A394-3B63D359A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7E2BB-A37F-424F-86B0-C9A9C945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822-918C-4544-A77F-83947BD65838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49572-BB7E-B6BC-7484-AE64AC1A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73133-B132-9180-78BA-4C430303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1F3A-86B5-44BA-B81C-999A84E72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19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1829-4C59-3143-7FA7-56F59CDC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648FC-A2DC-7237-CBA6-49050B65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822-918C-4544-A77F-83947BD65838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5ED88-1A29-3894-C09A-909CC425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7497A-45FE-CBC9-017F-D500D555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1F3A-86B5-44BA-B81C-999A84E72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6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CEBB6-7BF2-1A3F-1A7D-630B04B7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822-918C-4544-A77F-83947BD65838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F5049-FC44-3342-EF5D-E61D5975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858AC-9D1E-77F6-1414-C812C0AE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1F3A-86B5-44BA-B81C-999A84E72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84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3FB1-2CAF-553F-D67E-B6285B0F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60469-54C8-F2D9-29B1-3F4F4DDD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DC750-288B-A20D-EF89-CB78848FC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AB54-A978-D2CD-E217-AF23B638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822-918C-4544-A77F-83947BD65838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D68D7-3944-CC0F-094D-E991CE59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77A90-9955-D4E7-54D7-65B7BDF5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1F3A-86B5-44BA-B81C-999A84E72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ECBC-0E56-11B8-A092-CB910EC0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7ACAB-FA43-54B4-3182-0A9E4837F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DF6AD-65F4-A054-C553-ABCEA604F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F22A0-EFA6-75AD-9BC2-90C8C63F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4822-918C-4544-A77F-83947BD65838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FB27C-C241-0D0B-AD6F-0E150A18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863E7-98F1-0416-84EF-E637697D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11F3A-86B5-44BA-B81C-999A84E72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76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6E08D-58D0-846C-7F96-404B9110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731F7-4900-B328-D4B1-6E28ED419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0D637-AEB1-F48E-CE2A-B3CCB0265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24822-918C-4544-A77F-83947BD65838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BBA87-519D-C8ED-56EE-D5CA4D04C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9CD4B-116C-E002-B12E-A92F529C5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11F3A-86B5-44BA-B81C-999A84E72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90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02D8-9DA2-FDC1-4E9B-8BA7CCAE6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903" y="384716"/>
            <a:ext cx="9144000" cy="1215484"/>
          </a:xfrm>
        </p:spPr>
        <p:txBody>
          <a:bodyPr>
            <a:normAutofit/>
          </a:bodyPr>
          <a:lstStyle/>
          <a:p>
            <a:r>
              <a:rPr lang="en-IN" sz="4400" b="1" dirty="0"/>
              <a:t>Bank data Analytics via MySQL</a:t>
            </a:r>
            <a:br>
              <a:rPr lang="en-IN" b="1" dirty="0"/>
            </a:br>
            <a:r>
              <a:rPr lang="en-IN" sz="1800" b="1" dirty="0"/>
              <a:t>For diverse customers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905A9-B5D1-071E-7C95-CCDDC0E75AAB}"/>
              </a:ext>
            </a:extLst>
          </p:cNvPr>
          <p:cNvSpPr txBox="1"/>
          <p:nvPr/>
        </p:nvSpPr>
        <p:spPr>
          <a:xfrm>
            <a:off x="1697782" y="3587519"/>
            <a:ext cx="1592808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IN" b="1" dirty="0"/>
              <a:t>Data  source</a:t>
            </a:r>
          </a:p>
          <a:p>
            <a:endParaRPr lang="en-IN" dirty="0"/>
          </a:p>
          <a:p>
            <a:r>
              <a:rPr lang="fr-FR" b="0" i="0" dirty="0">
                <a:solidFill>
                  <a:srgbClr val="0D0543"/>
                </a:solidFill>
                <a:effectLst/>
                <a:latin typeface="Metropolis"/>
              </a:rPr>
              <a:t>Finance_1.xlsx </a:t>
            </a:r>
          </a:p>
          <a:p>
            <a:r>
              <a:rPr lang="fr-FR" b="0" i="0" dirty="0">
                <a:solidFill>
                  <a:srgbClr val="0D0543"/>
                </a:solidFill>
                <a:effectLst/>
                <a:latin typeface="Metropolis"/>
              </a:rPr>
              <a:t>Finance_2.xlsx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F36C0-ABCF-7ADD-FAD2-A0C4A8B5F778}"/>
              </a:ext>
            </a:extLst>
          </p:cNvPr>
          <p:cNvSpPr txBox="1"/>
          <p:nvPr/>
        </p:nvSpPr>
        <p:spPr>
          <a:xfrm>
            <a:off x="1593818" y="5117040"/>
            <a:ext cx="116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Tools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3DCC2-8EE7-6CFE-DD3D-ACE08D958908}"/>
              </a:ext>
            </a:extLst>
          </p:cNvPr>
          <p:cNvSpPr txBox="1"/>
          <p:nvPr/>
        </p:nvSpPr>
        <p:spPr>
          <a:xfrm>
            <a:off x="4913018" y="3451821"/>
            <a:ext cx="2570797" cy="14773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IN" dirty="0"/>
              <a:t>Skills enforced </a:t>
            </a:r>
          </a:p>
          <a:p>
            <a:r>
              <a:rPr lang="en-IN" dirty="0"/>
              <a:t>Basic commands : select, </a:t>
            </a:r>
          </a:p>
          <a:p>
            <a:r>
              <a:rPr lang="en-IN" dirty="0"/>
              <a:t>Group by, order by</a:t>
            </a:r>
          </a:p>
          <a:p>
            <a:r>
              <a:rPr lang="en-IN" dirty="0"/>
              <a:t>distinct, count, sum</a:t>
            </a:r>
          </a:p>
          <a:p>
            <a:r>
              <a:rPr lang="en-IN" dirty="0"/>
              <a:t>join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E694BB-F34C-FB2A-82DA-51450C572595}"/>
              </a:ext>
            </a:extLst>
          </p:cNvPr>
          <p:cNvSpPr txBox="1"/>
          <p:nvPr/>
        </p:nvSpPr>
        <p:spPr>
          <a:xfrm>
            <a:off x="9353475" y="3744624"/>
            <a:ext cx="2138855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Team 2</a:t>
            </a:r>
          </a:p>
          <a:p>
            <a:r>
              <a:rPr lang="en-IN" dirty="0">
                <a:solidFill>
                  <a:srgbClr val="002060"/>
                </a:solidFill>
              </a:rPr>
              <a:t>Manasi Sardesai</a:t>
            </a:r>
          </a:p>
          <a:p>
            <a:r>
              <a:rPr lang="en-IN" dirty="0">
                <a:solidFill>
                  <a:srgbClr val="002060"/>
                </a:solidFill>
              </a:rPr>
              <a:t>Nitish Yadav</a:t>
            </a:r>
          </a:p>
          <a:p>
            <a:r>
              <a:rPr lang="en-IN" dirty="0">
                <a:solidFill>
                  <a:srgbClr val="002060"/>
                </a:solidFill>
              </a:rPr>
              <a:t>Syed </a:t>
            </a:r>
            <a:r>
              <a:rPr lang="en-IN" dirty="0" err="1">
                <a:solidFill>
                  <a:srgbClr val="002060"/>
                </a:solidFill>
              </a:rPr>
              <a:t>Zaheen</a:t>
            </a:r>
            <a:r>
              <a:rPr lang="en-IN" dirty="0">
                <a:solidFill>
                  <a:srgbClr val="002060"/>
                </a:solidFill>
              </a:rPr>
              <a:t> Iqbal</a:t>
            </a:r>
          </a:p>
          <a:p>
            <a:r>
              <a:rPr lang="en-IN" dirty="0">
                <a:solidFill>
                  <a:srgbClr val="002060"/>
                </a:solidFill>
              </a:rPr>
              <a:t>Harshith G V</a:t>
            </a:r>
          </a:p>
          <a:p>
            <a:r>
              <a:rPr lang="en-IN" dirty="0" err="1">
                <a:solidFill>
                  <a:srgbClr val="002060"/>
                </a:solidFill>
              </a:rPr>
              <a:t>Sharmishtha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 err="1">
                <a:solidFill>
                  <a:srgbClr val="002060"/>
                </a:solidFill>
              </a:rPr>
              <a:t>Routray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Malta </a:t>
            </a:r>
            <a:r>
              <a:rPr lang="en-IN" dirty="0" err="1">
                <a:solidFill>
                  <a:srgbClr val="002060"/>
                </a:solidFill>
              </a:rPr>
              <a:t>Mohurle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Shreya Tiwari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1026" name="Picture 2" descr="What is MySQL? - MySQL Relational Databases Explained - AWS">
            <a:extLst>
              <a:ext uri="{FF2B5EF4-FFF2-40B4-BE49-F238E27FC236}">
                <a16:creationId xmlns:a16="http://schemas.microsoft.com/office/drawing/2014/main" id="{7BF94202-854F-A771-A011-EE8DB88B4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702" y="5655484"/>
            <a:ext cx="1734655" cy="89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DC93FE-E620-D3DB-BFF8-CAAB8FE68F2A}"/>
              </a:ext>
            </a:extLst>
          </p:cNvPr>
          <p:cNvSpPr txBox="1"/>
          <p:nvPr/>
        </p:nvSpPr>
        <p:spPr>
          <a:xfrm>
            <a:off x="4297803" y="2224527"/>
            <a:ext cx="29150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Presented by </a:t>
            </a:r>
          </a:p>
          <a:p>
            <a:pPr algn="ctr"/>
            <a:r>
              <a:rPr lang="en-IN" sz="2400" b="1" dirty="0"/>
              <a:t>Mrs. Manasi Sardesai</a:t>
            </a:r>
          </a:p>
        </p:txBody>
      </p:sp>
    </p:spTree>
    <p:extLst>
      <p:ext uri="{BB962C8B-B14F-4D97-AF65-F5344CB8AC3E}">
        <p14:creationId xmlns:p14="http://schemas.microsoft.com/office/powerpoint/2010/main" val="46229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D459-B0DA-FA0E-3F4F-30FE04C5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0E70A-5C4C-76D5-4A02-7ACE5B4C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543"/>
                </a:solidFill>
                <a:effectLst/>
                <a:latin typeface="Metropolis"/>
              </a:rPr>
              <a:t> The aim of this project is to analyze loan data provided by a financial institution for a diverse group of customers. The analysis will focus on customers with varied grades and sub-grade levels, taking into consideration various factors such as loan disbursement reasons, funded amount, revolving balance values, payment modes, and last payment values across different states and geolocations.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06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A9EF4-2183-0BF3-CE41-1FF01021F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88" y="449311"/>
            <a:ext cx="10515600" cy="5659258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543"/>
                </a:solidFill>
                <a:effectLst/>
                <a:latin typeface="Metropolis"/>
              </a:rPr>
              <a:t>Data Points Analyzed:</a:t>
            </a:r>
            <a:endParaRPr lang="en-US" b="0" i="0" dirty="0">
              <a:solidFill>
                <a:srgbClr val="0D0543"/>
              </a:solidFill>
              <a:effectLst/>
              <a:latin typeface="Metropolis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Metropolis"/>
              </a:rPr>
              <a:t>Year-wise loan amount statistics.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Metropolis"/>
              </a:rPr>
              <a:t>Analysis of revolving balance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tropolis"/>
              </a:rPr>
              <a:t>revol_bal</a:t>
            </a:r>
            <a:r>
              <a:rPr lang="en-US" b="0" i="0" dirty="0">
                <a:solidFill>
                  <a:srgbClr val="000000"/>
                </a:solidFill>
                <a:effectLst/>
                <a:latin typeface="Metropolis"/>
              </a:rPr>
              <a:t>) based on the loan grades and sub-grades.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Metropolis"/>
              </a:rPr>
              <a:t>Comparison of total payments for customers with Verified Status versus Non-Verified Status.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Metropolis"/>
              </a:rPr>
              <a:t>Examination of loan status based on states and months.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Metropolis"/>
              </a:rPr>
              <a:t>Statistics on Homeownership and its relationship with the last payment date.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03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8B015F-7AD9-3149-E1F7-217871C43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939" y="408205"/>
            <a:ext cx="3021450" cy="1740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443866-BF2C-0CAC-CC65-5BD425CBF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97" y="3429000"/>
            <a:ext cx="2952261" cy="27611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E4ED27-2CC9-0171-C1F2-7599711AE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4" y="408205"/>
            <a:ext cx="7238186" cy="18259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ADE70B-798F-7059-1F90-F4D89984B7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17" y="3328291"/>
            <a:ext cx="7105111" cy="174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1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1EC95B-A8CF-52B0-4E17-B63D87FAB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76" y="472436"/>
            <a:ext cx="7753257" cy="1465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EFE338-FCAF-0A80-D552-05944BFA7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474" y="400821"/>
            <a:ext cx="2981184" cy="13395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BB91ED-CD55-C062-944B-9665C122E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98" y="4708127"/>
            <a:ext cx="5550792" cy="16774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AA85BD-CB24-CAC6-C3EA-F6FC221DCE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685" y="4572534"/>
            <a:ext cx="2450967" cy="18846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11E486-0413-6E7B-AE99-A65B796822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76" y="2226548"/>
            <a:ext cx="5207812" cy="16255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A37EE3-6F5C-A4BE-2931-57D4B96B5D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239" y="1977994"/>
            <a:ext cx="2735817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0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CA2090-5639-16A5-CF58-9F29F936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0" y="618054"/>
            <a:ext cx="4336329" cy="1792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DEEBB-58C1-C0FA-73A2-3846E41F5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891" y="114609"/>
            <a:ext cx="2556678" cy="28044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D64B45-78A4-5BBA-C936-4B9E29EC44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12"/>
          <a:stretch/>
        </p:blipFill>
        <p:spPr>
          <a:xfrm>
            <a:off x="8074302" y="3740084"/>
            <a:ext cx="3207485" cy="15577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0A45F8-E5C7-FD9D-4CF8-2A18139246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64" y="3884201"/>
            <a:ext cx="4939687" cy="126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9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0F7E4B-F194-B7BD-7EA3-26B590DE6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43" y="1055802"/>
            <a:ext cx="7146758" cy="20167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6EEB66-5684-BC3A-FEE6-5BABB5903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508" y="1055802"/>
            <a:ext cx="3890149" cy="302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7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CC8F-6ACC-C6AA-AE3D-F48D24B67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61C36-BA62-27FE-EB9F-F40DBF3D2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to import csv file and </a:t>
            </a:r>
          </a:p>
          <a:p>
            <a:r>
              <a:rPr lang="en-IN" dirty="0"/>
              <a:t>challenges come for formatting file</a:t>
            </a:r>
          </a:p>
          <a:p>
            <a:r>
              <a:rPr lang="en-IN" dirty="0"/>
              <a:t>How to debug</a:t>
            </a:r>
          </a:p>
          <a:p>
            <a:r>
              <a:rPr lang="en-IN" dirty="0"/>
              <a:t>Deep understanding and </a:t>
            </a:r>
          </a:p>
          <a:p>
            <a:r>
              <a:rPr lang="en-IN" dirty="0"/>
              <a:t>recall of how to write queries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03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218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Metropolis</vt:lpstr>
      <vt:lpstr>Office Theme</vt:lpstr>
      <vt:lpstr>Bank data Analytics via MySQL For diverse customers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data Analytics in SQL For diverse customers</dc:title>
  <dc:creator>Rohan Sardesai</dc:creator>
  <cp:lastModifiedBy>Rohan Sardesai</cp:lastModifiedBy>
  <cp:revision>16</cp:revision>
  <dcterms:created xsi:type="dcterms:W3CDTF">2024-01-28T09:08:54Z</dcterms:created>
  <dcterms:modified xsi:type="dcterms:W3CDTF">2024-01-30T09:31:17Z</dcterms:modified>
</cp:coreProperties>
</file>