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575663"/>
              </p:ext>
            </p:extLst>
          </p:nvPr>
        </p:nvGraphicFramePr>
        <p:xfrm>
          <a:off x="1597957" y="1515035"/>
          <a:ext cx="9159690" cy="226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1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Feb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10 AM – 11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</a:t>
                      </a:r>
                      <a:r>
                        <a:rPr lang="en-IN" sz="1800" b="0" kern="1200" baseline="300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07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25</a:t>
                      </a:r>
                      <a:r>
                        <a:rPr lang="en-IN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th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 Mar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+mn-ea"/>
                          <a:cs typeface="+mn-cs"/>
                        </a:rPr>
                        <a:t>4 PM – 5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228165" y="1703294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Finance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Project: Bank loan of customers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Datasets: Finance_1 &amp; Finance_2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Excel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Size: Each Excel file has 39k+ records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450992"/>
            <a:ext cx="112327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Year wise loan amount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Grade and sub grade wise revol_bal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Total Payment for Verified Status Vs Total Payment for Non Verified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State wise and last_credit_pull_d wise loan status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+mj-lt"/>
              </a:rPr>
              <a:t>Home ownership Vs last payment date stats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154</Words>
  <Application>Microsoft Office PowerPoint</Application>
  <PresentationFormat>Widescreen</PresentationFormat>
  <Paragraphs>40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Rohan Sardesai</cp:lastModifiedBy>
  <cp:revision>29</cp:revision>
  <dcterms:created xsi:type="dcterms:W3CDTF">2022-01-08T11:53:28Z</dcterms:created>
  <dcterms:modified xsi:type="dcterms:W3CDTF">2025-03-12T18:38:50Z</dcterms:modified>
</cp:coreProperties>
</file>