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303" r:id="rId3"/>
    <p:sldId id="368" r:id="rId4"/>
    <p:sldId id="436" r:id="rId5"/>
    <p:sldId id="369" r:id="rId6"/>
    <p:sldId id="418" r:id="rId7"/>
    <p:sldId id="420" r:id="rId8"/>
    <p:sldId id="421" r:id="rId9"/>
    <p:sldId id="422" r:id="rId10"/>
    <p:sldId id="419" r:id="rId11"/>
    <p:sldId id="423" r:id="rId12"/>
    <p:sldId id="424" r:id="rId13"/>
    <p:sldId id="425" r:id="rId14"/>
    <p:sldId id="414" r:id="rId15"/>
    <p:sldId id="426" r:id="rId16"/>
    <p:sldId id="427" r:id="rId17"/>
    <p:sldId id="428" r:id="rId18"/>
    <p:sldId id="429" r:id="rId19"/>
    <p:sldId id="430" r:id="rId20"/>
    <p:sldId id="432" r:id="rId21"/>
    <p:sldId id="431" r:id="rId22"/>
    <p:sldId id="433" r:id="rId23"/>
    <p:sldId id="434" r:id="rId24"/>
    <p:sldId id="435" r:id="rId25"/>
  </p:sldIdLst>
  <p:sldSz cx="9144000" cy="6858000" type="screen4x3"/>
  <p:notesSz cx="6797675" cy="98742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19" autoAdjust="0"/>
  </p:normalViewPr>
  <p:slideViewPr>
    <p:cSldViewPr>
      <p:cViewPr varScale="1">
        <p:scale>
          <a:sx n="64" d="100"/>
          <a:sy n="64" d="100"/>
        </p:scale>
        <p:origin x="483" y="51"/>
      </p:cViewPr>
      <p:guideLst>
        <p:guide orient="horz" pos="1344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29D07D1-5055-4205-90B6-6D1EA04C6E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75D3736-497C-4CE1-8D7D-6FF0C66FF24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5F8306FB-49E9-4C1B-BEAD-AC2B7C706C2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F7D98379-A2CE-454A-BD37-F64415B0F94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E4EB62-6BAE-4439-ADE0-AE0D2DC0B1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130BD89-38BB-410F-9AAB-AA24D046CB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3618422-8773-49D1-8DE3-DA677C15AF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A793622-DDD3-4D02-97EA-4E9E100D6E0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DEFBC1E4-117A-46B6-A083-DCFB5B5CC2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F78B0A48-6180-4529-8772-0CC1ABBFC6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8CB7CA27-C7CB-4C67-92E5-1254B8EF9E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9CC8A7D-1F40-4F25-9040-0B8CEA7600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A1B03038-F083-4834-A078-E819FD37C3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2E775FC4-8211-44CD-ADE1-4D1047FD9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Mention: no simultaneous coordinates x and p, exponentially increasing complexity with N</a:t>
            </a:r>
            <a:endParaRPr lang="zh-CN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89F7F058-D848-45EE-80E3-C6B3A30B5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F0795C8-789F-42C5-A46A-AFAB9572C846}" type="slidenum">
              <a:rPr lang="en-US" altLang="zh-TW" sz="1200" smtClean="0"/>
              <a:pPr/>
              <a:t>2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95E805AB-AB4A-4E7A-9281-5BC2A02A3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E7AE6326-397A-4B6B-B94A-9BA028C2B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FFE10FCD-F920-474A-A4E2-0FDB66EC9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64DBAA4-2446-4397-B7F5-B5413CE11A30}" type="slidenum">
              <a:rPr lang="en-US" altLang="zh-TW" sz="1200" smtClean="0"/>
              <a:pPr/>
              <a:t>11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F2555CB-38A6-468E-B4D0-6C13C842812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6D646F67-A979-4CC5-8B0A-653F37BA8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2F8A4297-F026-4BD4-B657-981B66FA07BF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6" name="Group 5">
                <a:extLst>
                  <a:ext uri="{FF2B5EF4-FFF2-40B4-BE49-F238E27FC236}">
                    <a16:creationId xmlns:a16="http://schemas.microsoft.com/office/drawing/2014/main" id="{32BFEE14-92E0-41F8-B0BE-93AF69A5ECC6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>
                  <a:extLst>
                    <a:ext uri="{FF2B5EF4-FFF2-40B4-BE49-F238E27FC236}">
                      <a16:creationId xmlns:a16="http://schemas.microsoft.com/office/drawing/2014/main" id="{D3B06ADC-CAB0-4CF1-9076-27A7CEE49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7">
                  <a:extLst>
                    <a:ext uri="{FF2B5EF4-FFF2-40B4-BE49-F238E27FC236}">
                      <a16:creationId xmlns:a16="http://schemas.microsoft.com/office/drawing/2014/main" id="{112BBCE5-73A6-47A5-A0E0-F6C44B5AD4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8">
                  <a:extLst>
                    <a:ext uri="{FF2B5EF4-FFF2-40B4-BE49-F238E27FC236}">
                      <a16:creationId xmlns:a16="http://schemas.microsoft.com/office/drawing/2014/main" id="{EC14018D-2DCB-4184-818E-ACE648AF46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9">
                  <a:extLst>
                    <a:ext uri="{FF2B5EF4-FFF2-40B4-BE49-F238E27FC236}">
                      <a16:creationId xmlns:a16="http://schemas.microsoft.com/office/drawing/2014/main" id="{ACEE6E0B-260B-40C6-9663-CE05657D6D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0">
                  <a:extLst>
                    <a:ext uri="{FF2B5EF4-FFF2-40B4-BE49-F238E27FC236}">
                      <a16:creationId xmlns:a16="http://schemas.microsoft.com/office/drawing/2014/main" id="{67AA2138-A026-4D57-82B6-E0530F77D5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D0AE14F8-6475-4352-896A-57C1B3D9D4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AF50D885-7A34-4C9A-952F-3114089C9A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3">
                  <a:extLst>
                    <a:ext uri="{FF2B5EF4-FFF2-40B4-BE49-F238E27FC236}">
                      <a16:creationId xmlns:a16="http://schemas.microsoft.com/office/drawing/2014/main" id="{0F768C4C-6E5D-42B6-8B5D-E3930AE093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4">
                  <a:extLst>
                    <a:ext uri="{FF2B5EF4-FFF2-40B4-BE49-F238E27FC236}">
                      <a16:creationId xmlns:a16="http://schemas.microsoft.com/office/drawing/2014/main" id="{89B6BA08-2C92-4214-B465-3329961E4D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5">
                  <a:extLst>
                    <a:ext uri="{FF2B5EF4-FFF2-40B4-BE49-F238E27FC236}">
                      <a16:creationId xmlns:a16="http://schemas.microsoft.com/office/drawing/2014/main" id="{5A5CDE53-5A94-4705-AB29-AE1D826C16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16">
                  <a:extLst>
                    <a:ext uri="{FF2B5EF4-FFF2-40B4-BE49-F238E27FC236}">
                      <a16:creationId xmlns:a16="http://schemas.microsoft.com/office/drawing/2014/main" id="{7DEF1529-2166-41A1-A65A-653241A2BA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id="{FE6EAA6A-0605-42F3-8AD5-F96AACA12D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8">
                  <a:extLst>
                    <a:ext uri="{FF2B5EF4-FFF2-40B4-BE49-F238E27FC236}">
                      <a16:creationId xmlns:a16="http://schemas.microsoft.com/office/drawing/2014/main" id="{1F4978FF-28CF-4F59-8006-6EB9A1DDD9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5670F509-0110-479D-9168-94F8633A2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20">
                  <a:extLst>
                    <a:ext uri="{FF2B5EF4-FFF2-40B4-BE49-F238E27FC236}">
                      <a16:creationId xmlns:a16="http://schemas.microsoft.com/office/drawing/2014/main" id="{6295A73A-5B8D-4FA8-840A-876AA203B1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21">
                  <a:extLst>
                    <a:ext uri="{FF2B5EF4-FFF2-40B4-BE49-F238E27FC236}">
                      <a16:creationId xmlns:a16="http://schemas.microsoft.com/office/drawing/2014/main" id="{F169D1AB-AC1B-4A21-95AF-669F4160E4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22">
                  <a:extLst>
                    <a:ext uri="{FF2B5EF4-FFF2-40B4-BE49-F238E27FC236}">
                      <a16:creationId xmlns:a16="http://schemas.microsoft.com/office/drawing/2014/main" id="{A35267A1-71D5-4A80-B3F3-3CCF4F5DD4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3">
                  <a:extLst>
                    <a:ext uri="{FF2B5EF4-FFF2-40B4-BE49-F238E27FC236}">
                      <a16:creationId xmlns:a16="http://schemas.microsoft.com/office/drawing/2014/main" id="{8E6A1CF3-395E-49ED-A8EA-8BF7DD6CC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4">
                  <a:extLst>
                    <a:ext uri="{FF2B5EF4-FFF2-40B4-BE49-F238E27FC236}">
                      <a16:creationId xmlns:a16="http://schemas.microsoft.com/office/drawing/2014/main" id="{EEA84BEF-6D88-4233-BF00-0F74A5425C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5">
                  <a:extLst>
                    <a:ext uri="{FF2B5EF4-FFF2-40B4-BE49-F238E27FC236}">
                      <a16:creationId xmlns:a16="http://schemas.microsoft.com/office/drawing/2014/main" id="{2D282CE2-5FD1-4ECD-BD5C-EE76506884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id="{049F3246-743C-4118-B0A8-78E96C4B64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27">
                  <a:extLst>
                    <a:ext uri="{FF2B5EF4-FFF2-40B4-BE49-F238E27FC236}">
                      <a16:creationId xmlns:a16="http://schemas.microsoft.com/office/drawing/2014/main" id="{EB3D6660-FCB7-480C-9603-3FB0FE3058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28">
                  <a:extLst>
                    <a:ext uri="{FF2B5EF4-FFF2-40B4-BE49-F238E27FC236}">
                      <a16:creationId xmlns:a16="http://schemas.microsoft.com/office/drawing/2014/main" id="{D37438B3-DC04-4F94-B7F3-3024C3197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9">
                  <a:extLst>
                    <a:ext uri="{FF2B5EF4-FFF2-40B4-BE49-F238E27FC236}">
                      <a16:creationId xmlns:a16="http://schemas.microsoft.com/office/drawing/2014/main" id="{165D082F-6BCE-4DD8-8BC3-B0AA0701EA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30">
                  <a:extLst>
                    <a:ext uri="{FF2B5EF4-FFF2-40B4-BE49-F238E27FC236}">
                      <a16:creationId xmlns:a16="http://schemas.microsoft.com/office/drawing/2014/main" id="{D2C4A679-FFEC-4C42-A182-9D3CE69BFC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31">
                  <a:extLst>
                    <a:ext uri="{FF2B5EF4-FFF2-40B4-BE49-F238E27FC236}">
                      <a16:creationId xmlns:a16="http://schemas.microsoft.com/office/drawing/2014/main" id="{D65405F4-DDAB-4548-BCCA-061BB785D2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2">
                  <a:extLst>
                    <a:ext uri="{FF2B5EF4-FFF2-40B4-BE49-F238E27FC236}">
                      <a16:creationId xmlns:a16="http://schemas.microsoft.com/office/drawing/2014/main" id="{99411F5E-6D95-40A3-9C19-E4AA1195F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33">
                  <a:extLst>
                    <a:ext uri="{FF2B5EF4-FFF2-40B4-BE49-F238E27FC236}">
                      <a16:creationId xmlns:a16="http://schemas.microsoft.com/office/drawing/2014/main" id="{FCA0EF89-839A-4737-A595-9002CA14EB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34">
                  <a:extLst>
                    <a:ext uri="{FF2B5EF4-FFF2-40B4-BE49-F238E27FC236}">
                      <a16:creationId xmlns:a16="http://schemas.microsoft.com/office/drawing/2014/main" id="{EE38FE72-4B14-4481-8926-A33C15C52A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35">
                  <a:extLst>
                    <a:ext uri="{FF2B5EF4-FFF2-40B4-BE49-F238E27FC236}">
                      <a16:creationId xmlns:a16="http://schemas.microsoft.com/office/drawing/2014/main" id="{F2BE5548-63E8-4529-8A27-B956B215DC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36">
                  <a:extLst>
                    <a:ext uri="{FF2B5EF4-FFF2-40B4-BE49-F238E27FC236}">
                      <a16:creationId xmlns:a16="http://schemas.microsoft.com/office/drawing/2014/main" id="{0CC494C0-B3DC-4894-9A49-3E737824E8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37">
                  <a:extLst>
                    <a:ext uri="{FF2B5EF4-FFF2-40B4-BE49-F238E27FC236}">
                      <a16:creationId xmlns:a16="http://schemas.microsoft.com/office/drawing/2014/main" id="{1356F18A-E6E7-45EB-BBA1-54B90B8E59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38">
                  <a:extLst>
                    <a:ext uri="{FF2B5EF4-FFF2-40B4-BE49-F238E27FC236}">
                      <a16:creationId xmlns:a16="http://schemas.microsoft.com/office/drawing/2014/main" id="{5EAE3BA7-DCA5-4D9B-8A8C-7EBEF87A4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39">
                  <a:extLst>
                    <a:ext uri="{FF2B5EF4-FFF2-40B4-BE49-F238E27FC236}">
                      <a16:creationId xmlns:a16="http://schemas.microsoft.com/office/drawing/2014/main" id="{2A2B2828-4092-427C-98AA-0A71B2111E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0">
                  <a:extLst>
                    <a:ext uri="{FF2B5EF4-FFF2-40B4-BE49-F238E27FC236}">
                      <a16:creationId xmlns:a16="http://schemas.microsoft.com/office/drawing/2014/main" id="{AD974F37-9903-4079-BCEE-2EB7ABDF60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1">
                  <a:extLst>
                    <a:ext uri="{FF2B5EF4-FFF2-40B4-BE49-F238E27FC236}">
                      <a16:creationId xmlns:a16="http://schemas.microsoft.com/office/drawing/2014/main" id="{06AD2AA7-7DBC-4026-BFDF-A7FF739666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2">
                  <a:extLst>
                    <a:ext uri="{FF2B5EF4-FFF2-40B4-BE49-F238E27FC236}">
                      <a16:creationId xmlns:a16="http://schemas.microsoft.com/office/drawing/2014/main" id="{29FC8179-DC61-432C-A8EE-685D5E8E30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43">
                  <a:extLst>
                    <a:ext uri="{FF2B5EF4-FFF2-40B4-BE49-F238E27FC236}">
                      <a16:creationId xmlns:a16="http://schemas.microsoft.com/office/drawing/2014/main" id="{29D4FF77-DB4A-467B-8C31-235C98F4CE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44">
                  <a:extLst>
                    <a:ext uri="{FF2B5EF4-FFF2-40B4-BE49-F238E27FC236}">
                      <a16:creationId xmlns:a16="http://schemas.microsoft.com/office/drawing/2014/main" id="{6790441D-F6F2-4DCE-BE09-CE7AB4588A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45">
                  <a:extLst>
                    <a:ext uri="{FF2B5EF4-FFF2-40B4-BE49-F238E27FC236}">
                      <a16:creationId xmlns:a16="http://schemas.microsoft.com/office/drawing/2014/main" id="{FF9EC34F-601F-4A9A-AD16-3557912A50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46">
                  <a:extLst>
                    <a:ext uri="{FF2B5EF4-FFF2-40B4-BE49-F238E27FC236}">
                      <a16:creationId xmlns:a16="http://schemas.microsoft.com/office/drawing/2014/main" id="{881E433B-02FA-4A23-AD1E-8EB931589C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47">
                  <a:extLst>
                    <a:ext uri="{FF2B5EF4-FFF2-40B4-BE49-F238E27FC236}">
                      <a16:creationId xmlns:a16="http://schemas.microsoft.com/office/drawing/2014/main" id="{997B268E-3F6E-40C0-8DCD-3DB7ACA8FC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48">
                  <a:extLst>
                    <a:ext uri="{FF2B5EF4-FFF2-40B4-BE49-F238E27FC236}">
                      <a16:creationId xmlns:a16="http://schemas.microsoft.com/office/drawing/2014/main" id="{E50D840C-739F-4EEC-A636-203E25F14A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49">
                  <a:extLst>
                    <a:ext uri="{FF2B5EF4-FFF2-40B4-BE49-F238E27FC236}">
                      <a16:creationId xmlns:a16="http://schemas.microsoft.com/office/drawing/2014/main" id="{78BD2219-62D9-4EC9-927B-E39E8528FB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50">
                  <a:extLst>
                    <a:ext uri="{FF2B5EF4-FFF2-40B4-BE49-F238E27FC236}">
                      <a16:creationId xmlns:a16="http://schemas.microsoft.com/office/drawing/2014/main" id="{8761249A-971B-4CF4-BE32-2981BB2E2E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51">
                  <a:extLst>
                    <a:ext uri="{FF2B5EF4-FFF2-40B4-BE49-F238E27FC236}">
                      <a16:creationId xmlns:a16="http://schemas.microsoft.com/office/drawing/2014/main" id="{6F060BFD-B4E0-4EEC-A753-832CF762A3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52">
                  <a:extLst>
                    <a:ext uri="{FF2B5EF4-FFF2-40B4-BE49-F238E27FC236}">
                      <a16:creationId xmlns:a16="http://schemas.microsoft.com/office/drawing/2014/main" id="{F22CE8B9-54E6-43A7-8A43-D750BF7A25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53">
                  <a:extLst>
                    <a:ext uri="{FF2B5EF4-FFF2-40B4-BE49-F238E27FC236}">
                      <a16:creationId xmlns:a16="http://schemas.microsoft.com/office/drawing/2014/main" id="{82A2402D-0EF8-45F3-84BB-F457245232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54">
                  <a:extLst>
                    <a:ext uri="{FF2B5EF4-FFF2-40B4-BE49-F238E27FC236}">
                      <a16:creationId xmlns:a16="http://schemas.microsoft.com/office/drawing/2014/main" id="{6AF5E40A-E719-466F-B243-E4E59121C0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55">
                  <a:extLst>
                    <a:ext uri="{FF2B5EF4-FFF2-40B4-BE49-F238E27FC236}">
                      <a16:creationId xmlns:a16="http://schemas.microsoft.com/office/drawing/2014/main" id="{966E712B-5A66-4761-BA73-46B1E8D175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56">
                  <a:extLst>
                    <a:ext uri="{FF2B5EF4-FFF2-40B4-BE49-F238E27FC236}">
                      <a16:creationId xmlns:a16="http://schemas.microsoft.com/office/drawing/2014/main" id="{01D74C68-B157-4633-9818-AF62CFD3DA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Line 57">
                <a:extLst>
                  <a:ext uri="{FF2B5EF4-FFF2-40B4-BE49-F238E27FC236}">
                    <a16:creationId xmlns:a16="http://schemas.microsoft.com/office/drawing/2014/main" id="{10FEDB44-F436-48EF-A47E-82D3BF70B64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58">
              <a:extLst>
                <a:ext uri="{FF2B5EF4-FFF2-40B4-BE49-F238E27FC236}">
                  <a16:creationId xmlns:a16="http://schemas.microsoft.com/office/drawing/2014/main" id="{0E893289-AE31-4AD5-8B73-BF994F234B2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>
                <a:extLst>
                  <a:ext uri="{FF2B5EF4-FFF2-40B4-BE49-F238E27FC236}">
                    <a16:creationId xmlns:a16="http://schemas.microsoft.com/office/drawing/2014/main" id="{0B9D753E-8AF6-4E35-BEFC-85FB7DB2F5D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60">
                <a:extLst>
                  <a:ext uri="{FF2B5EF4-FFF2-40B4-BE49-F238E27FC236}">
                    <a16:creationId xmlns:a16="http://schemas.microsoft.com/office/drawing/2014/main" id="{AA30CA95-FAA2-4D45-A876-B0F13168DA6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61">
                <a:extLst>
                  <a:ext uri="{FF2B5EF4-FFF2-40B4-BE49-F238E27FC236}">
                    <a16:creationId xmlns:a16="http://schemas.microsoft.com/office/drawing/2014/main" id="{D38BAD9C-AF42-4978-8456-EBFB81529EF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62">
                <a:extLst>
                  <a:ext uri="{FF2B5EF4-FFF2-40B4-BE49-F238E27FC236}">
                    <a16:creationId xmlns:a16="http://schemas.microsoft.com/office/drawing/2014/main" id="{B34AE09B-BE42-4C8D-89AA-F5753C0BB87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63">
              <a:extLst>
                <a:ext uri="{FF2B5EF4-FFF2-40B4-BE49-F238E27FC236}">
                  <a16:creationId xmlns:a16="http://schemas.microsoft.com/office/drawing/2014/main" id="{8025CE27-AF67-4936-BB27-400BFBFF349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>
                <a:extLst>
                  <a:ext uri="{FF2B5EF4-FFF2-40B4-BE49-F238E27FC236}">
                    <a16:creationId xmlns:a16="http://schemas.microsoft.com/office/drawing/2014/main" id="{D47463B9-0ACD-4208-903F-D18BE489B37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65">
                <a:extLst>
                  <a:ext uri="{FF2B5EF4-FFF2-40B4-BE49-F238E27FC236}">
                    <a16:creationId xmlns:a16="http://schemas.microsoft.com/office/drawing/2014/main" id="{B505EAFA-A938-448B-9D73-DAE3A6506F3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rc 66">
                <a:extLst>
                  <a:ext uri="{FF2B5EF4-FFF2-40B4-BE49-F238E27FC236}">
                    <a16:creationId xmlns:a16="http://schemas.microsoft.com/office/drawing/2014/main" id="{17E9A8DF-0727-4427-A005-CFFC521E0B2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259" name="Rectangle 67">
            <a:extLst>
              <a:ext uri="{FF2B5EF4-FFF2-40B4-BE49-F238E27FC236}">
                <a16:creationId xmlns:a16="http://schemas.microsoft.com/office/drawing/2014/main" id="{F47E5EA3-2629-469D-8EC4-03759B952D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8260" name="Rectangle 6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2D5C051-C64A-4DF4-BF93-26B141D5AD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67EADDFA-D9C4-4B6C-B63C-C321D5C43DB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DB5AD0BE-B6AC-4646-88A2-287CBCC41C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1B80C7D3-1E82-4247-9B70-948EE4CFDB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3F0F3-C5C1-4518-A873-412967278E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5904240"/>
      </p:ext>
    </p:extLst>
  </p:cSld>
  <p:clrMapOvr>
    <a:masterClrMapping/>
  </p:clrMapOvr>
  <p:transition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0D80-0660-4D11-A3F2-D351ED95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295D2-644C-4196-9B58-49A90F50A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B8DF4B63-CB3E-440D-88CE-F5B95F014C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92AD81B5-6C89-4822-9171-7E877F02AB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3440CD83-3D64-4964-9D0F-A757260D0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79130-2909-42C5-9C2B-6E20C917F1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9829374"/>
      </p:ext>
    </p:extLst>
  </p:cSld>
  <p:clrMapOvr>
    <a:masterClrMapping/>
  </p:clrMapOvr>
  <p:transition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3D44E-2E51-4499-8813-072881E80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9B592-E84D-4FAE-9F7E-5D2A6C331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20EB2415-895E-41BB-B2CC-40AE11334B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12C17F28-CDA7-4C0F-B961-5FA7EC14F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4AA9CB75-619D-47CE-9FB0-E3A67B51BE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ED72-5083-478D-A588-CF8AF80511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9861450"/>
      </p:ext>
    </p:extLst>
  </p:cSld>
  <p:clrMapOvr>
    <a:masterClrMapping/>
  </p:clrMapOvr>
  <p:transition>
    <p:cover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id="{5C5BEE44-327F-47B8-9815-689912C73DB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3CF85965-41BA-4332-8E5C-0E840B738B48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19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CBD95E27-225F-42F9-A809-6CC746194594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38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A122690E-AE22-46E4-BE40-FADB48DF0995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57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11801862-0097-4208-8381-1F628FD7F114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76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037A947-F518-4E21-914B-9D3518E2DE9F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96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ABC3AD3E-734A-4A87-AB75-D0197A948B0A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115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A217A239-813F-490E-983F-95C560698018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134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1AADAA9D-B375-49F6-8B24-0E987B28A852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153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713BA1F0-387F-446D-A8FA-057AF6C9549D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172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276BB107-6A07-40ED-95C7-35A018486199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7DCA513C-0EC1-4273-B137-DD69479C6D55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211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EE2DC3B-8946-40D2-94DB-D7AFFA28E54F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230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8D48A056-EC08-4ABA-80EA-4BD51E1EA852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249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5C2C1077-2A33-428F-AAE8-AABA2340237F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268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301286E2-C89B-4E54-AB83-DB0172BE0BB1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288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DE901FEB-D10A-4B3C-AFFF-EBDFDC27E666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307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C97A20A-270D-4D6A-8870-24588C159CDD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326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A5E96A25-88B5-431E-B334-2D58CC614ECE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345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7C33CC1D-E9E3-490D-B9CC-44801DFBF961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364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D10E5117-4E00-493F-8A2B-E7D01C22FCD0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384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8D591D2-9994-4356-93F8-B0F72CD19C74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403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8ADBA517-A71C-4E92-86CC-2B5973EFBDA2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0" y="422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A2F4CBC0-C1EF-41F9-A632-8DA9DCD419B0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1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554249C-7EF0-43C8-9DAA-3BB77A517038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3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EBA7AE7A-DB0A-46E5-8942-DC3D7D6DBB46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5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23B9AA09-D363-4FEF-BD5C-F66E99F26DC7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7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FA99EEAF-17AE-49C3-BEBB-88A6AE3A871B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96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E2168F25-5E92-433B-8B5E-D63432D5B803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115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FBCBF68C-1DAA-4388-AE65-EDDD906368C5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134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9003A41C-B019-4513-97D5-0214105DC5EC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153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69228A38-6910-4A6C-8ABD-71586846DF6D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172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603E922A-96DA-44ED-A9FD-58C6A0BD6828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192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12DAEBD6-3F76-4A29-AECD-A0B67DCE9A41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11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096A689E-A005-4D15-9203-948460AC5332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30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2376DE5D-8F60-462B-8F10-11E7E43BDB93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49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92A1BFF0-CEF4-4C16-B512-A732327DAC03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68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F3B202B4-71B1-4D01-BD51-5B5860778EA0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8159EE4A-DFDD-41A9-B3F1-F569D78217B3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307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E6A3126E-EA25-4F39-A4B3-76C9448E123D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326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209FBE11-54EE-47E0-A5EA-71ADBA505DE8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345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2B0515BC-C8DC-4010-A79E-F1A4C84A5BA4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364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D037FFC1-C6A0-491B-8880-CBC7383E3E0A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384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332AFF72-CFBC-4F20-BDB1-05A8FA37CD37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403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D0F46B95-FF73-4A14-9EF9-8B0C4BE6ADFF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422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4C978D25-9EB1-4A2B-A182-273A2D2E29EC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441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4DE28EE8-4178-434C-AF7C-3817EE59EB29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460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70D8972A-27B0-4713-B3EB-C4A95FB6E6E9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480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4CE41935-4A02-4289-875E-603111BE53EE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49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89E91F9B-6CEA-4D20-BAEF-ED641874AAB7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51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D040699F-69D2-4405-A3CC-2A00E2B523CF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53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109B4791-FC13-4A92-96CA-7DFA4DF02A98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55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" name="Line 57">
            <a:extLst>
              <a:ext uri="{FF2B5EF4-FFF2-40B4-BE49-F238E27FC236}">
                <a16:creationId xmlns:a16="http://schemas.microsoft.com/office/drawing/2014/main" id="{457D1086-4B09-4028-83DD-4D92CAE68F82}"/>
              </a:ext>
            </a:extLst>
          </p:cNvPr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" name="Group 58">
            <a:extLst>
              <a:ext uri="{FF2B5EF4-FFF2-40B4-BE49-F238E27FC236}">
                <a16:creationId xmlns:a16="http://schemas.microsoft.com/office/drawing/2014/main" id="{53CD5E7D-56CF-4ADD-BFC9-EFE18362B7A2}"/>
              </a:ext>
            </a:extLst>
          </p:cNvPr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297A8A64-06A3-49A9-8ACB-C5703EB8CB8F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90FF0E39-15A7-4217-9F3E-A9966217FEFB}"/>
                </a:ext>
              </a:extLst>
            </p:cNvPr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802FC2DF-808C-4FA8-8A7C-4B2D97341EDC}"/>
                </a:ext>
              </a:extLst>
            </p:cNvPr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Arc 62">
              <a:extLst>
                <a:ext uri="{FF2B5EF4-FFF2-40B4-BE49-F238E27FC236}">
                  <a16:creationId xmlns:a16="http://schemas.microsoft.com/office/drawing/2014/main" id="{BC9041CD-257E-473D-B38C-164DC5915993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62" name="Group 63">
            <a:extLst>
              <a:ext uri="{FF2B5EF4-FFF2-40B4-BE49-F238E27FC236}">
                <a16:creationId xmlns:a16="http://schemas.microsoft.com/office/drawing/2014/main" id="{DCF996A2-350B-4F91-93A5-3D97F13B91DD}"/>
              </a:ext>
            </a:extLst>
          </p:cNvPr>
          <p:cNvGrpSpPr>
            <a:grpSpLocks/>
          </p:cNvGrpSpPr>
          <p:nvPr/>
        </p:nvGrpSpPr>
        <p:grpSpPr bwMode="auto">
          <a:xfrm>
            <a:off x="2349500" y="3098800"/>
            <a:ext cx="6045200" cy="2876550"/>
            <a:chOff x="1480" y="1952"/>
            <a:chExt cx="3808" cy="1812"/>
          </a:xfrm>
        </p:grpSpPr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5371FCC6-0B5B-4DA1-9AFF-DB63BBDE65B9}"/>
                </a:ext>
              </a:extLst>
            </p:cNvPr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067EA2A9-6B9D-4D07-B827-CDBD9BF2DC1E}"/>
                </a:ext>
              </a:extLst>
            </p:cNvPr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Arc 66">
              <a:extLst>
                <a:ext uri="{FF2B5EF4-FFF2-40B4-BE49-F238E27FC236}">
                  <a16:creationId xmlns:a16="http://schemas.microsoft.com/office/drawing/2014/main" id="{9FF9A393-3E6A-4D53-926B-F72789705F52}"/>
                </a:ext>
              </a:extLst>
            </p:cNvPr>
            <p:cNvSpPr>
              <a:spLocks/>
            </p:cNvSpPr>
            <p:nvPr/>
          </p:nvSpPr>
          <p:spPr bwMode="ltGray">
            <a:xfrm rot="5400000">
              <a:off x="5097" y="3347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57">
            <a:extLst>
              <a:ext uri="{FF2B5EF4-FFF2-40B4-BE49-F238E27FC236}">
                <a16:creationId xmlns:a16="http://schemas.microsoft.com/office/drawing/2014/main" id="{02FF9858-A648-48DE-9F7A-9E90CB5153B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056438" y="0"/>
            <a:ext cx="2087562" cy="188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b="1" i="1">
                <a:solidFill>
                  <a:schemeClr val="bg1"/>
                </a:solidFill>
                <a:latin typeface="Arial" panose="020B0604020202020204" pitchFamily="34" charset="0"/>
              </a:rPr>
              <a:t>Computational Physics</a:t>
            </a:r>
          </a:p>
        </p:txBody>
      </p:sp>
      <p:sp>
        <p:nvSpPr>
          <p:cNvPr id="1440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altLang="zh-TW" noProof="0"/>
          </a:p>
        </p:txBody>
      </p:sp>
      <p:sp>
        <p:nvSpPr>
          <p:cNvPr id="1440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altLang="zh-TW" noProof="0"/>
          </a:p>
        </p:txBody>
      </p:sp>
      <p:sp>
        <p:nvSpPr>
          <p:cNvPr id="67" name="Rectangle 69">
            <a:extLst>
              <a:ext uri="{FF2B5EF4-FFF2-40B4-BE49-F238E27FC236}">
                <a16:creationId xmlns:a16="http://schemas.microsoft.com/office/drawing/2014/main" id="{222F3316-08FC-4C65-9BF6-AFE28189AC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8" name="Rectangle 70">
            <a:extLst>
              <a:ext uri="{FF2B5EF4-FFF2-40B4-BE49-F238E27FC236}">
                <a16:creationId xmlns:a16="http://schemas.microsoft.com/office/drawing/2014/main" id="{199EBBA8-5B96-44E8-923D-7B0F733E14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9" name="Rectangle 71">
            <a:extLst>
              <a:ext uri="{FF2B5EF4-FFF2-40B4-BE49-F238E27FC236}">
                <a16:creationId xmlns:a16="http://schemas.microsoft.com/office/drawing/2014/main" id="{39D69847-576F-47C9-806B-830F4FA260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4E1FF-216E-4C6F-943B-54ECD64D4D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624983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7A0FA650-279B-495E-B1DB-0607FA737B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9C67AE35-3E24-4A94-AB44-4D5ADFF4B3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9468A34D-8147-4B61-9307-2B5FF8EA2D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B41F4-FB1F-47CA-94A9-EDDF1D8FE5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4110197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0E8624E3-E5DF-4E8D-9EBE-D08F0A2D4B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40785850-3568-4898-8357-E5ABBEFD96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BBF27944-F247-44AF-8C4B-F4753C86C9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53750-EDA1-40E4-81EF-B474E82C90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25920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282575"/>
            <a:ext cx="7772400" cy="738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838200" y="1374775"/>
            <a:ext cx="77724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DE038BAE-6465-4060-9E37-83BAC2A782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07581BA0-3D1D-4288-91D4-ADB185C6C5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9C1A7DEC-03A8-48B5-9A2E-17B231FB80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5909A-46A0-471F-9918-0ACC599656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832185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35222BB2-6357-4FBE-9087-2303F8DFDE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F38B1FC3-2C1D-4065-A00E-4C4D8B6193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89A58D27-F04A-4976-8800-4DA25E7D7C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1C89D-DF55-481F-8698-07C585F98E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651678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4775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374775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618ED5F-A21F-4895-B331-3162FD718A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B359FE22-E5EE-4B7C-96F1-8D0716E21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20168574-5251-46C5-881A-E146780171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E8295-2A4D-486F-A0BF-6FEA38D95B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6265028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82575"/>
            <a:ext cx="2027237" cy="566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650" y="282575"/>
            <a:ext cx="5929313" cy="5664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B5CD3FD2-4FE9-4DD5-9DDC-4DAF9479C6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256A5E5A-9C87-4386-ABB4-5FED0D5C11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FB3576A3-D55A-4339-AA62-E2F681AC77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0B68E-53F9-4771-A498-B7D2EDEB51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1922450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601F1-0B0B-491F-8159-885F744A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新細明體" panose="02020500000000000000" pitchFamily="18" charset="-120"/>
              </a:defRPr>
            </a:lvl1pPr>
          </a:lstStyle>
          <a:p>
            <a:pPr>
              <a:defRPr/>
            </a:pPr>
            <a:fld id="{FA63F7BD-6EDB-4719-9E98-9F0AF92AE065}" type="datetime1">
              <a:rPr lang="zh-TW" altLang="en-US"/>
              <a:pPr>
                <a:defRPr/>
              </a:pPr>
              <a:t>2019/5/20</a:t>
            </a:fld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B09DB-C800-4EAE-B2D1-B8A7B55D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D33B7-7104-4BDC-AB22-FD5D6430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C009B-FAF6-4029-AFAC-96ECA6232D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74079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51-ED50-4FFE-887B-EE0A6C2C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2BD8-959B-4BC2-A84C-F10C428F5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93862B73-1424-48A0-A827-CD8FA97746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291406A2-AE34-496B-81B8-96F9117E63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D4B7BC1C-56AE-4F81-9F02-4E32E41A1A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D517A-2C66-47A4-BD86-572817F7E8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3555394"/>
      </p:ext>
    </p:extLst>
  </p:cSld>
  <p:clrMapOvr>
    <a:masterClrMapping/>
  </p:clrMapOvr>
  <p:transition>
    <p:cover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3" y="368300"/>
            <a:ext cx="7772400" cy="669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93750" y="1316038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316038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26F98-238F-4F8D-89E8-6D6E5F2D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新細明體" panose="02020500000000000000" pitchFamily="18" charset="-120"/>
              </a:defRPr>
            </a:lvl1pPr>
          </a:lstStyle>
          <a:p>
            <a:pPr>
              <a:defRPr/>
            </a:pPr>
            <a:fld id="{AF1756D9-EAAA-4E2F-8C55-CC64664D7A41}" type="datetime1">
              <a:rPr lang="zh-TW" altLang="en-US"/>
              <a:pPr>
                <a:defRPr/>
              </a:pPr>
              <a:t>2019/5/20</a:t>
            </a:fld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532FB-1877-49F5-8667-CBF6F693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1C255-6300-4BDF-9D20-27BD5FC0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97D3A-FF77-4B7A-BE6D-F30B64C363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879030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09E6-68C7-4CCB-AB77-8F85B30B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1716D-4079-4B58-9F53-28163084D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3B16BE99-390E-4DB9-9B8D-034047248F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D357B553-DF16-41D0-BCB7-3A89B5DCF6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DDE63473-3C22-487D-906A-A3ADCE0D6B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B47AF-074A-461B-9057-611E450F67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156933"/>
      </p:ext>
    </p:extLst>
  </p:cSld>
  <p:clrMapOvr>
    <a:masterClrMapping/>
  </p:clrMapOvr>
  <p:transition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730B-6FEC-4141-B486-67ED3CD7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5734-13E6-48A7-BF66-54378FEEE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3D0A0-A86E-4635-923D-53652804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011E1AC0-3C2D-4A47-BD42-C2C80906D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EA47AB90-FABC-4B83-AB30-44F4EADB69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CFD8E6C7-D199-4AA6-A7B6-C11C5EFE95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99F33-9CC8-4695-A572-B6201CBD53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8722839"/>
      </p:ext>
    </p:extLst>
  </p:cSld>
  <p:clrMapOvr>
    <a:masterClrMapping/>
  </p:clrMapOvr>
  <p:transition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CEA3-60DD-4493-9815-3146FDF6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DE5BD-E039-4CB3-9089-4255DD726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27BB8-4827-40B3-A874-6F8020FA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6B616-99C5-4621-9BAD-25DA3EE28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45E9E-144C-42C8-B3C7-A5AB3CD79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A1C0BCC0-4480-4184-A6D6-62CF9E1058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6">
            <a:extLst>
              <a:ext uri="{FF2B5EF4-FFF2-40B4-BE49-F238E27FC236}">
                <a16:creationId xmlns:a16="http://schemas.microsoft.com/office/drawing/2014/main" id="{094BD828-6037-4874-8851-2BEBB0487F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7">
            <a:extLst>
              <a:ext uri="{FF2B5EF4-FFF2-40B4-BE49-F238E27FC236}">
                <a16:creationId xmlns:a16="http://schemas.microsoft.com/office/drawing/2014/main" id="{DB8D5614-4811-4707-973A-B603FE1F9B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E9E20-052E-4735-BABA-EDC12FDB56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7591410"/>
      </p:ext>
    </p:extLst>
  </p:cSld>
  <p:clrMapOvr>
    <a:masterClrMapping/>
  </p:clrMapOvr>
  <p:transition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C6B5-ED81-4176-BE29-BA936179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83954AEC-A1B9-4F4A-A58E-2F424AE427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43F6401-54B3-4523-BD89-E58853922F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441F884A-6285-4382-8F41-25BAC38686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DFE32-4DAC-4B7F-A883-6146D3C51F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2321699"/>
      </p:ext>
    </p:extLst>
  </p:cSld>
  <p:clrMapOvr>
    <a:masterClrMapping/>
  </p:clrMapOvr>
  <p:transition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4C0741AC-8EBD-48D0-8B98-9B20EBD249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6">
            <a:extLst>
              <a:ext uri="{FF2B5EF4-FFF2-40B4-BE49-F238E27FC236}">
                <a16:creationId xmlns:a16="http://schemas.microsoft.com/office/drawing/2014/main" id="{95B134EB-961F-41DE-A032-6E218DD6C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D065AADD-FD2E-4244-B979-392A30C9C3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DDAE7-3037-457D-81DB-4B5335423D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3445342"/>
      </p:ext>
    </p:extLst>
  </p:cSld>
  <p:clrMapOvr>
    <a:masterClrMapping/>
  </p:clrMapOvr>
  <p:transition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8541-6469-4752-88ED-0CA67CC5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D945-C843-47A3-995F-3FF5DD0E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E6E17-FB8F-4334-9F81-9011241B4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8FD28025-D3DD-4F9D-9259-2998F2D5EC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AC28A122-294E-471B-B02C-F41BED7173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628B203A-C9DE-4602-A318-EBFEC48B47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C58FA-680C-4781-920F-FB4D876CF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8436541"/>
      </p:ext>
    </p:extLst>
  </p:cSld>
  <p:clrMapOvr>
    <a:masterClrMapping/>
  </p:clrMapOvr>
  <p:transition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E0F4-7B63-41A1-AA99-32F9DA2F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53488-E5BE-40C0-BE0F-73749F078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60DB2-3841-4ABD-8980-C801B7850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745612A9-88DF-4F6C-A3DA-2ECD90A495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85654340-0E5B-4722-9D7F-B820B42BF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F7E72BD1-97AB-4EA5-8A77-1AF6AA2EEB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58098-98F9-43AB-8463-779EAE80BA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395320"/>
      </p:ext>
    </p:extLst>
  </p:cSld>
  <p:clrMapOvr>
    <a:masterClrMapping/>
  </p:clrMapOvr>
  <p:transition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19C0C06-AFB2-4936-A1DD-CE1689EE01B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08FA406C-A319-428D-BCF5-10A9CCA04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>
                <a:extLst>
                  <a:ext uri="{FF2B5EF4-FFF2-40B4-BE49-F238E27FC236}">
                    <a16:creationId xmlns:a16="http://schemas.microsoft.com/office/drawing/2014/main" id="{2AA72391-E89B-4DE9-AB3C-F1E55C6AC0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>
                  <a:extLst>
                    <a:ext uri="{FF2B5EF4-FFF2-40B4-BE49-F238E27FC236}">
                      <a16:creationId xmlns:a16="http://schemas.microsoft.com/office/drawing/2014/main" id="{E39660E7-0F77-4C9A-8F34-F21CCFF59A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Line 6">
                  <a:extLst>
                    <a:ext uri="{FF2B5EF4-FFF2-40B4-BE49-F238E27FC236}">
                      <a16:creationId xmlns:a16="http://schemas.microsoft.com/office/drawing/2014/main" id="{C35CD820-7CA8-4C86-AC53-17DEB01B16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2" name="Line 7">
                  <a:extLst>
                    <a:ext uri="{FF2B5EF4-FFF2-40B4-BE49-F238E27FC236}">
                      <a16:creationId xmlns:a16="http://schemas.microsoft.com/office/drawing/2014/main" id="{0E7E937B-6029-45F7-BCFC-C276BCD810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3" name="Line 8">
                  <a:extLst>
                    <a:ext uri="{FF2B5EF4-FFF2-40B4-BE49-F238E27FC236}">
                      <a16:creationId xmlns:a16="http://schemas.microsoft.com/office/drawing/2014/main" id="{A33BCC19-902F-45E4-8681-B9B2AB45BA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4" name="Line 9">
                  <a:extLst>
                    <a:ext uri="{FF2B5EF4-FFF2-40B4-BE49-F238E27FC236}">
                      <a16:creationId xmlns:a16="http://schemas.microsoft.com/office/drawing/2014/main" id="{12159484-587A-466B-B3E0-1F9C8EDB65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" name="Line 10">
                  <a:extLst>
                    <a:ext uri="{FF2B5EF4-FFF2-40B4-BE49-F238E27FC236}">
                      <a16:creationId xmlns:a16="http://schemas.microsoft.com/office/drawing/2014/main" id="{D3294A4E-4C28-46C6-BD7D-90B135C8D7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" name="Line 11">
                  <a:extLst>
                    <a:ext uri="{FF2B5EF4-FFF2-40B4-BE49-F238E27FC236}">
                      <a16:creationId xmlns:a16="http://schemas.microsoft.com/office/drawing/2014/main" id="{82CEE903-CA3E-40F0-92F9-0173B61CB9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7" name="Line 12">
                  <a:extLst>
                    <a:ext uri="{FF2B5EF4-FFF2-40B4-BE49-F238E27FC236}">
                      <a16:creationId xmlns:a16="http://schemas.microsoft.com/office/drawing/2014/main" id="{73309B87-0CB8-4231-B065-F145571D53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8" name="Line 13">
                  <a:extLst>
                    <a:ext uri="{FF2B5EF4-FFF2-40B4-BE49-F238E27FC236}">
                      <a16:creationId xmlns:a16="http://schemas.microsoft.com/office/drawing/2014/main" id="{DF12834A-E9C7-4DB1-AAC2-776D6E6440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9" name="Line 14">
                  <a:extLst>
                    <a:ext uri="{FF2B5EF4-FFF2-40B4-BE49-F238E27FC236}">
                      <a16:creationId xmlns:a16="http://schemas.microsoft.com/office/drawing/2014/main" id="{4160B341-97D0-4C9A-B18F-4C829F3358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0" name="Line 15">
                  <a:extLst>
                    <a:ext uri="{FF2B5EF4-FFF2-40B4-BE49-F238E27FC236}">
                      <a16:creationId xmlns:a16="http://schemas.microsoft.com/office/drawing/2014/main" id="{168A5172-CAB3-401D-A8B2-4CC70D4A07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1" name="Line 16">
                  <a:extLst>
                    <a:ext uri="{FF2B5EF4-FFF2-40B4-BE49-F238E27FC236}">
                      <a16:creationId xmlns:a16="http://schemas.microsoft.com/office/drawing/2014/main" id="{FEE7FC0F-5357-4C6B-8DA9-073610072C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2" name="Line 17">
                  <a:extLst>
                    <a:ext uri="{FF2B5EF4-FFF2-40B4-BE49-F238E27FC236}">
                      <a16:creationId xmlns:a16="http://schemas.microsoft.com/office/drawing/2014/main" id="{4DEF22AE-BFB1-4BE6-804F-7F1D9F879C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Line 18">
                  <a:extLst>
                    <a:ext uri="{FF2B5EF4-FFF2-40B4-BE49-F238E27FC236}">
                      <a16:creationId xmlns:a16="http://schemas.microsoft.com/office/drawing/2014/main" id="{54D54003-33DA-4008-9330-E58AFEA447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4" name="Line 19">
                  <a:extLst>
                    <a:ext uri="{FF2B5EF4-FFF2-40B4-BE49-F238E27FC236}">
                      <a16:creationId xmlns:a16="http://schemas.microsoft.com/office/drawing/2014/main" id="{30D87418-C61D-4A14-B4B5-6573B1E46A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" name="Line 20">
                  <a:extLst>
                    <a:ext uri="{FF2B5EF4-FFF2-40B4-BE49-F238E27FC236}">
                      <a16:creationId xmlns:a16="http://schemas.microsoft.com/office/drawing/2014/main" id="{9E619C6F-4082-4BA4-832B-FE5ACD958B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" name="Line 21">
                  <a:extLst>
                    <a:ext uri="{FF2B5EF4-FFF2-40B4-BE49-F238E27FC236}">
                      <a16:creationId xmlns:a16="http://schemas.microsoft.com/office/drawing/2014/main" id="{A113B35C-A9AB-4362-BC6E-A103F308D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7" name="Line 22">
                  <a:extLst>
                    <a:ext uri="{FF2B5EF4-FFF2-40B4-BE49-F238E27FC236}">
                      <a16:creationId xmlns:a16="http://schemas.microsoft.com/office/drawing/2014/main" id="{F15DF92F-7FF7-4312-86F4-8EC4BB8BF9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8" name="Line 23">
                  <a:extLst>
                    <a:ext uri="{FF2B5EF4-FFF2-40B4-BE49-F238E27FC236}">
                      <a16:creationId xmlns:a16="http://schemas.microsoft.com/office/drawing/2014/main" id="{C2445123-A379-4D1D-864A-9095C7236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9" name="Line 24">
                  <a:extLst>
                    <a:ext uri="{FF2B5EF4-FFF2-40B4-BE49-F238E27FC236}">
                      <a16:creationId xmlns:a16="http://schemas.microsoft.com/office/drawing/2014/main" id="{3C847E4E-3402-4D00-8DEF-4BE1A9333E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0" name="Line 25">
                  <a:extLst>
                    <a:ext uri="{FF2B5EF4-FFF2-40B4-BE49-F238E27FC236}">
                      <a16:creationId xmlns:a16="http://schemas.microsoft.com/office/drawing/2014/main" id="{014B874A-88DE-448C-835E-332DE7538C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1" name="Line 26">
                  <a:extLst>
                    <a:ext uri="{FF2B5EF4-FFF2-40B4-BE49-F238E27FC236}">
                      <a16:creationId xmlns:a16="http://schemas.microsoft.com/office/drawing/2014/main" id="{F3E691A4-AD10-4BE1-8C5D-512789C236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59611D8F-7450-4287-808B-C4C13DFD79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>
                  <a:extLst>
                    <a:ext uri="{FF2B5EF4-FFF2-40B4-BE49-F238E27FC236}">
                      <a16:creationId xmlns:a16="http://schemas.microsoft.com/office/drawing/2014/main" id="{D3C06074-A5F5-475C-A25E-4197ABD3B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2" name="Line 29">
                  <a:extLst>
                    <a:ext uri="{FF2B5EF4-FFF2-40B4-BE49-F238E27FC236}">
                      <a16:creationId xmlns:a16="http://schemas.microsoft.com/office/drawing/2014/main" id="{732F512B-B7BC-4A7B-9E62-E3DD756C7A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3" name="Line 30">
                  <a:extLst>
                    <a:ext uri="{FF2B5EF4-FFF2-40B4-BE49-F238E27FC236}">
                      <a16:creationId xmlns:a16="http://schemas.microsoft.com/office/drawing/2014/main" id="{2E8D428F-B13A-45C4-8A2E-4F7A105DC4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" name="Line 31">
                  <a:extLst>
                    <a:ext uri="{FF2B5EF4-FFF2-40B4-BE49-F238E27FC236}">
                      <a16:creationId xmlns:a16="http://schemas.microsoft.com/office/drawing/2014/main" id="{9057290D-0C78-41FE-87A9-52A9F09A3F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5" name="Line 32">
                  <a:extLst>
                    <a:ext uri="{FF2B5EF4-FFF2-40B4-BE49-F238E27FC236}">
                      <a16:creationId xmlns:a16="http://schemas.microsoft.com/office/drawing/2014/main" id="{9CDF1A1E-B826-4544-BFE6-0EA6CF2088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6" name="Line 33">
                  <a:extLst>
                    <a:ext uri="{FF2B5EF4-FFF2-40B4-BE49-F238E27FC236}">
                      <a16:creationId xmlns:a16="http://schemas.microsoft.com/office/drawing/2014/main" id="{C3908D91-785A-4CD0-98BC-A11CF0D4CA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7" name="Line 34">
                  <a:extLst>
                    <a:ext uri="{FF2B5EF4-FFF2-40B4-BE49-F238E27FC236}">
                      <a16:creationId xmlns:a16="http://schemas.microsoft.com/office/drawing/2014/main" id="{A4FA4222-7578-41E2-A1CB-5D7B895A9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8" name="Line 35">
                  <a:extLst>
                    <a:ext uri="{FF2B5EF4-FFF2-40B4-BE49-F238E27FC236}">
                      <a16:creationId xmlns:a16="http://schemas.microsoft.com/office/drawing/2014/main" id="{58361EAC-9875-47EE-BCA3-68505E8968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9" name="Line 36">
                  <a:extLst>
                    <a:ext uri="{FF2B5EF4-FFF2-40B4-BE49-F238E27FC236}">
                      <a16:creationId xmlns:a16="http://schemas.microsoft.com/office/drawing/2014/main" id="{D7659320-A1A7-479B-8B8C-E29D466AE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0" name="Line 37">
                  <a:extLst>
                    <a:ext uri="{FF2B5EF4-FFF2-40B4-BE49-F238E27FC236}">
                      <a16:creationId xmlns:a16="http://schemas.microsoft.com/office/drawing/2014/main" id="{7945BC1D-4127-49B9-8041-AE73B4006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1" name="Line 38">
                  <a:extLst>
                    <a:ext uri="{FF2B5EF4-FFF2-40B4-BE49-F238E27FC236}">
                      <a16:creationId xmlns:a16="http://schemas.microsoft.com/office/drawing/2014/main" id="{A2E4BE03-4019-4A06-A90C-22DE9C5642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2" name="Line 39">
                  <a:extLst>
                    <a:ext uri="{FF2B5EF4-FFF2-40B4-BE49-F238E27FC236}">
                      <a16:creationId xmlns:a16="http://schemas.microsoft.com/office/drawing/2014/main" id="{AF603B61-B056-4589-B692-920FD7B4CD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3" name="Line 40">
                  <a:extLst>
                    <a:ext uri="{FF2B5EF4-FFF2-40B4-BE49-F238E27FC236}">
                      <a16:creationId xmlns:a16="http://schemas.microsoft.com/office/drawing/2014/main" id="{50D38137-BD46-4D6F-98D2-3FF8A9FA48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4" name="Line 41">
                  <a:extLst>
                    <a:ext uri="{FF2B5EF4-FFF2-40B4-BE49-F238E27FC236}">
                      <a16:creationId xmlns:a16="http://schemas.microsoft.com/office/drawing/2014/main" id="{1A22588A-EF2E-4F24-A8A5-DD0FE6DD43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" name="Line 42">
                  <a:extLst>
                    <a:ext uri="{FF2B5EF4-FFF2-40B4-BE49-F238E27FC236}">
                      <a16:creationId xmlns:a16="http://schemas.microsoft.com/office/drawing/2014/main" id="{0672A6BD-1E7F-4606-BFBE-B721D54F4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6" name="Line 43">
                  <a:extLst>
                    <a:ext uri="{FF2B5EF4-FFF2-40B4-BE49-F238E27FC236}">
                      <a16:creationId xmlns:a16="http://schemas.microsoft.com/office/drawing/2014/main" id="{8AE972F2-E7C7-4886-92F5-6C0F6B419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7" name="Line 44">
                  <a:extLst>
                    <a:ext uri="{FF2B5EF4-FFF2-40B4-BE49-F238E27FC236}">
                      <a16:creationId xmlns:a16="http://schemas.microsoft.com/office/drawing/2014/main" id="{8EEE91D8-E47B-4D9B-9157-A30A1CED1E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8" name="Line 45">
                  <a:extLst>
                    <a:ext uri="{FF2B5EF4-FFF2-40B4-BE49-F238E27FC236}">
                      <a16:creationId xmlns:a16="http://schemas.microsoft.com/office/drawing/2014/main" id="{0D295D8F-D010-4026-A6F8-41BE5B75C3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9" name="Line 46">
                  <a:extLst>
                    <a:ext uri="{FF2B5EF4-FFF2-40B4-BE49-F238E27FC236}">
                      <a16:creationId xmlns:a16="http://schemas.microsoft.com/office/drawing/2014/main" id="{BA2A2009-D55B-4FD4-A70E-0C1B51E230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0" name="Line 47">
                  <a:extLst>
                    <a:ext uri="{FF2B5EF4-FFF2-40B4-BE49-F238E27FC236}">
                      <a16:creationId xmlns:a16="http://schemas.microsoft.com/office/drawing/2014/main" id="{77EEE87E-145C-439F-8C12-292E6F4AAA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1" name="Line 48">
                  <a:extLst>
                    <a:ext uri="{FF2B5EF4-FFF2-40B4-BE49-F238E27FC236}">
                      <a16:creationId xmlns:a16="http://schemas.microsoft.com/office/drawing/2014/main" id="{FA0714D3-567E-492C-A915-CA590F1D38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2" name="Line 49">
                  <a:extLst>
                    <a:ext uri="{FF2B5EF4-FFF2-40B4-BE49-F238E27FC236}">
                      <a16:creationId xmlns:a16="http://schemas.microsoft.com/office/drawing/2014/main" id="{F1C7A0E9-6EE8-4202-8496-51BF4B7C26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3" name="Line 50">
                  <a:extLst>
                    <a:ext uri="{FF2B5EF4-FFF2-40B4-BE49-F238E27FC236}">
                      <a16:creationId xmlns:a16="http://schemas.microsoft.com/office/drawing/2014/main" id="{336D7B0E-20BF-4903-A354-E110C55B57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4" name="Line 51">
                  <a:extLst>
                    <a:ext uri="{FF2B5EF4-FFF2-40B4-BE49-F238E27FC236}">
                      <a16:creationId xmlns:a16="http://schemas.microsoft.com/office/drawing/2014/main" id="{5748561F-D30F-4250-9420-E2E1EF91B3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5" name="Line 52">
                  <a:extLst>
                    <a:ext uri="{FF2B5EF4-FFF2-40B4-BE49-F238E27FC236}">
                      <a16:creationId xmlns:a16="http://schemas.microsoft.com/office/drawing/2014/main" id="{22E367B0-4C06-4CE1-B1B0-AC3F3A8BFA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6" name="Line 53">
                  <a:extLst>
                    <a:ext uri="{FF2B5EF4-FFF2-40B4-BE49-F238E27FC236}">
                      <a16:creationId xmlns:a16="http://schemas.microsoft.com/office/drawing/2014/main" id="{2571B22B-6C29-4FCF-A029-75F74CB3AB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7" name="Line 54">
                  <a:extLst>
                    <a:ext uri="{FF2B5EF4-FFF2-40B4-BE49-F238E27FC236}">
                      <a16:creationId xmlns:a16="http://schemas.microsoft.com/office/drawing/2014/main" id="{A86DF2F4-29DC-4306-AA39-7DC5FCB31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8" name="Line 55">
                  <a:extLst>
                    <a:ext uri="{FF2B5EF4-FFF2-40B4-BE49-F238E27FC236}">
                      <a16:creationId xmlns:a16="http://schemas.microsoft.com/office/drawing/2014/main" id="{B6F2C727-8A33-45B2-B692-4A2C0EF20A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9" name="Line 56">
                  <a:extLst>
                    <a:ext uri="{FF2B5EF4-FFF2-40B4-BE49-F238E27FC236}">
                      <a16:creationId xmlns:a16="http://schemas.microsoft.com/office/drawing/2014/main" id="{BDAF7384-3D38-482A-A787-DE27CEDDAA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3" name="Rectangle 57" descr="60%">
              <a:extLst>
                <a:ext uri="{FF2B5EF4-FFF2-40B4-BE49-F238E27FC236}">
                  <a16:creationId xmlns:a16="http://schemas.microsoft.com/office/drawing/2014/main" id="{B3102854-F137-42DF-B4FF-08FAA4D8BA8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" name="Line 58">
              <a:extLst>
                <a:ext uri="{FF2B5EF4-FFF2-40B4-BE49-F238E27FC236}">
                  <a16:creationId xmlns:a16="http://schemas.microsoft.com/office/drawing/2014/main" id="{CAE63BC8-39A9-464C-9CB9-68C800364D58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id="{6A56AD67-587C-4C87-B654-2D8F926413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>
                <a:extLst>
                  <a:ext uri="{FF2B5EF4-FFF2-40B4-BE49-F238E27FC236}">
                    <a16:creationId xmlns:a16="http://schemas.microsoft.com/office/drawing/2014/main" id="{DEA6E2F0-6E74-410F-AB12-FE15219D230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Line 61">
                <a:extLst>
                  <a:ext uri="{FF2B5EF4-FFF2-40B4-BE49-F238E27FC236}">
                    <a16:creationId xmlns:a16="http://schemas.microsoft.com/office/drawing/2014/main" id="{AAE00B01-7DEE-4A2B-ADF4-0E4820B842E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Arc 62">
                <a:extLst>
                  <a:ext uri="{FF2B5EF4-FFF2-40B4-BE49-F238E27FC236}">
                    <a16:creationId xmlns:a16="http://schemas.microsoft.com/office/drawing/2014/main" id="{CF7421CA-CC8C-40EA-BF6B-031B80F51430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293E737C-D10A-4425-B780-FCD281B4B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DC9F581-0C1A-4479-A25F-94D9DB6B3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233" name="Rectangle 65">
            <a:extLst>
              <a:ext uri="{FF2B5EF4-FFF2-40B4-BE49-F238E27FC236}">
                <a16:creationId xmlns:a16="http://schemas.microsoft.com/office/drawing/2014/main" id="{587838B9-DDE4-43C0-957A-50C1A732C1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234" name="Rectangle 66">
            <a:extLst>
              <a:ext uri="{FF2B5EF4-FFF2-40B4-BE49-F238E27FC236}">
                <a16:creationId xmlns:a16="http://schemas.microsoft.com/office/drawing/2014/main" id="{4B104FA3-A54A-4DC8-9FD7-3A0EB74C8E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235" name="Rectangle 67">
            <a:extLst>
              <a:ext uri="{FF2B5EF4-FFF2-40B4-BE49-F238E27FC236}">
                <a16:creationId xmlns:a16="http://schemas.microsoft.com/office/drawing/2014/main" id="{70D80B1C-1C6F-4E5C-BEF6-B948ED6CCC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A0B22893-3AB3-4C45-A1BA-9BC762DF70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cover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>
            <a:extLst>
              <a:ext uri="{FF2B5EF4-FFF2-40B4-BE49-F238E27FC236}">
                <a16:creationId xmlns:a16="http://schemas.microsoft.com/office/drawing/2014/main" id="{B25B96EA-D3C5-4803-B55D-B940C87DF4C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62" name="Group 4">
              <a:extLst>
                <a:ext uri="{FF2B5EF4-FFF2-40B4-BE49-F238E27FC236}">
                  <a16:creationId xmlns:a16="http://schemas.microsoft.com/office/drawing/2014/main" id="{9ED877A4-C6D0-4125-950F-00C9642D76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2093" name="Line 5">
                <a:extLst>
                  <a:ext uri="{FF2B5EF4-FFF2-40B4-BE49-F238E27FC236}">
                    <a16:creationId xmlns:a16="http://schemas.microsoft.com/office/drawing/2014/main" id="{E7D3FBE4-62E9-4F12-851A-7CFA519FFF84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Line 6">
                <a:extLst>
                  <a:ext uri="{FF2B5EF4-FFF2-40B4-BE49-F238E27FC236}">
                    <a16:creationId xmlns:a16="http://schemas.microsoft.com/office/drawing/2014/main" id="{8537C3BA-B2F9-4E97-993B-BFE4CFE2871D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7">
                <a:extLst>
                  <a:ext uri="{FF2B5EF4-FFF2-40B4-BE49-F238E27FC236}">
                    <a16:creationId xmlns:a16="http://schemas.microsoft.com/office/drawing/2014/main" id="{7B468077-FB5E-4974-9371-376DA97B67CF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8">
                <a:extLst>
                  <a:ext uri="{FF2B5EF4-FFF2-40B4-BE49-F238E27FC236}">
                    <a16:creationId xmlns:a16="http://schemas.microsoft.com/office/drawing/2014/main" id="{01050D08-3591-46DA-A798-5C907C735F20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Line 9">
                <a:extLst>
                  <a:ext uri="{FF2B5EF4-FFF2-40B4-BE49-F238E27FC236}">
                    <a16:creationId xmlns:a16="http://schemas.microsoft.com/office/drawing/2014/main" id="{CA2A52DD-8A8A-4C2B-9DF7-508626682EB4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Line 10">
                <a:extLst>
                  <a:ext uri="{FF2B5EF4-FFF2-40B4-BE49-F238E27FC236}">
                    <a16:creationId xmlns:a16="http://schemas.microsoft.com/office/drawing/2014/main" id="{8598691D-F645-4501-866D-B07C83CD9587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" name="Line 11">
                <a:extLst>
                  <a:ext uri="{FF2B5EF4-FFF2-40B4-BE49-F238E27FC236}">
                    <a16:creationId xmlns:a16="http://schemas.microsoft.com/office/drawing/2014/main" id="{0ECB57E5-B731-411F-AF2D-2574908A2F87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Line 12">
                <a:extLst>
                  <a:ext uri="{FF2B5EF4-FFF2-40B4-BE49-F238E27FC236}">
                    <a16:creationId xmlns:a16="http://schemas.microsoft.com/office/drawing/2014/main" id="{31A0720B-25E0-4BC1-A291-6B9EE7E7E98F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Line 13">
                <a:extLst>
                  <a:ext uri="{FF2B5EF4-FFF2-40B4-BE49-F238E27FC236}">
                    <a16:creationId xmlns:a16="http://schemas.microsoft.com/office/drawing/2014/main" id="{8ECBA9CC-452D-407F-9D2E-86D59300F5BD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Line 14">
                <a:extLst>
                  <a:ext uri="{FF2B5EF4-FFF2-40B4-BE49-F238E27FC236}">
                    <a16:creationId xmlns:a16="http://schemas.microsoft.com/office/drawing/2014/main" id="{1EB36BE1-CD11-4259-BEC3-1EB8068C96A5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15">
                <a:extLst>
                  <a:ext uri="{FF2B5EF4-FFF2-40B4-BE49-F238E27FC236}">
                    <a16:creationId xmlns:a16="http://schemas.microsoft.com/office/drawing/2014/main" id="{3BDCA6CD-08CE-485A-BA34-537AD172849C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16">
                <a:extLst>
                  <a:ext uri="{FF2B5EF4-FFF2-40B4-BE49-F238E27FC236}">
                    <a16:creationId xmlns:a16="http://schemas.microsoft.com/office/drawing/2014/main" id="{9DF250D4-C302-4AE4-BB51-347E86732307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Line 17">
                <a:extLst>
                  <a:ext uri="{FF2B5EF4-FFF2-40B4-BE49-F238E27FC236}">
                    <a16:creationId xmlns:a16="http://schemas.microsoft.com/office/drawing/2014/main" id="{AF856869-5410-473E-A1A1-26A83EB5D1ED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Line 18">
                <a:extLst>
                  <a:ext uri="{FF2B5EF4-FFF2-40B4-BE49-F238E27FC236}">
                    <a16:creationId xmlns:a16="http://schemas.microsoft.com/office/drawing/2014/main" id="{143F9E08-2B5D-4858-91A9-7272FD81166D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Line 19">
                <a:extLst>
                  <a:ext uri="{FF2B5EF4-FFF2-40B4-BE49-F238E27FC236}">
                    <a16:creationId xmlns:a16="http://schemas.microsoft.com/office/drawing/2014/main" id="{33A1D5F4-BCFE-44F9-8C30-343C2A4417EB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Line 20">
                <a:extLst>
                  <a:ext uri="{FF2B5EF4-FFF2-40B4-BE49-F238E27FC236}">
                    <a16:creationId xmlns:a16="http://schemas.microsoft.com/office/drawing/2014/main" id="{BB92A1BD-5379-4259-AB06-CBA4343ADB4F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Line 21">
                <a:extLst>
                  <a:ext uri="{FF2B5EF4-FFF2-40B4-BE49-F238E27FC236}">
                    <a16:creationId xmlns:a16="http://schemas.microsoft.com/office/drawing/2014/main" id="{F196B66D-6477-4F0E-A54E-B607837234EE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Line 22">
                <a:extLst>
                  <a:ext uri="{FF2B5EF4-FFF2-40B4-BE49-F238E27FC236}">
                    <a16:creationId xmlns:a16="http://schemas.microsoft.com/office/drawing/2014/main" id="{A5D2DBF2-6168-490F-8D2F-A05C0F3376D6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Line 23">
                <a:extLst>
                  <a:ext uri="{FF2B5EF4-FFF2-40B4-BE49-F238E27FC236}">
                    <a16:creationId xmlns:a16="http://schemas.microsoft.com/office/drawing/2014/main" id="{2A27E122-1D5B-4481-B40A-B774260CBEDF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Line 24">
                <a:extLst>
                  <a:ext uri="{FF2B5EF4-FFF2-40B4-BE49-F238E27FC236}">
                    <a16:creationId xmlns:a16="http://schemas.microsoft.com/office/drawing/2014/main" id="{8F1B59D2-6E87-4D0C-BC9E-C941F7E5F62C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3" name="Line 25">
                <a:extLst>
                  <a:ext uri="{FF2B5EF4-FFF2-40B4-BE49-F238E27FC236}">
                    <a16:creationId xmlns:a16="http://schemas.microsoft.com/office/drawing/2014/main" id="{62E7FECF-A9C7-41ED-8509-7468656E089E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Line 26">
                <a:extLst>
                  <a:ext uri="{FF2B5EF4-FFF2-40B4-BE49-F238E27FC236}">
                    <a16:creationId xmlns:a16="http://schemas.microsoft.com/office/drawing/2014/main" id="{0D88664F-EBF0-404B-8D3F-62F913D0186A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63" name="Group 27">
              <a:extLst>
                <a:ext uri="{FF2B5EF4-FFF2-40B4-BE49-F238E27FC236}">
                  <a16:creationId xmlns:a16="http://schemas.microsoft.com/office/drawing/2014/main" id="{8015B567-D1E9-4212-B062-917B67225F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2064" name="Line 28">
                <a:extLst>
                  <a:ext uri="{FF2B5EF4-FFF2-40B4-BE49-F238E27FC236}">
                    <a16:creationId xmlns:a16="http://schemas.microsoft.com/office/drawing/2014/main" id="{99430713-A1A1-4945-A903-3A12ADE784B1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5" name="Line 29">
                <a:extLst>
                  <a:ext uri="{FF2B5EF4-FFF2-40B4-BE49-F238E27FC236}">
                    <a16:creationId xmlns:a16="http://schemas.microsoft.com/office/drawing/2014/main" id="{D5580EFC-ECCD-4917-B34C-B971C156C9C8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6" name="Line 30">
                <a:extLst>
                  <a:ext uri="{FF2B5EF4-FFF2-40B4-BE49-F238E27FC236}">
                    <a16:creationId xmlns:a16="http://schemas.microsoft.com/office/drawing/2014/main" id="{D814F2CA-1C4C-4B0C-AE81-2D32A34C4D1B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7" name="Line 31">
                <a:extLst>
                  <a:ext uri="{FF2B5EF4-FFF2-40B4-BE49-F238E27FC236}">
                    <a16:creationId xmlns:a16="http://schemas.microsoft.com/office/drawing/2014/main" id="{DDAF0451-E2C9-402E-8421-C47E3217B89B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8" name="Line 32">
                <a:extLst>
                  <a:ext uri="{FF2B5EF4-FFF2-40B4-BE49-F238E27FC236}">
                    <a16:creationId xmlns:a16="http://schemas.microsoft.com/office/drawing/2014/main" id="{4805F179-0A4B-4725-9020-57C265D395E9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9" name="Line 33">
                <a:extLst>
                  <a:ext uri="{FF2B5EF4-FFF2-40B4-BE49-F238E27FC236}">
                    <a16:creationId xmlns:a16="http://schemas.microsoft.com/office/drawing/2014/main" id="{D7B6F601-6ADA-4EA2-828D-EBF88F3EDE29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0" name="Line 34">
                <a:extLst>
                  <a:ext uri="{FF2B5EF4-FFF2-40B4-BE49-F238E27FC236}">
                    <a16:creationId xmlns:a16="http://schemas.microsoft.com/office/drawing/2014/main" id="{700D6BDC-3C6E-4944-A3B6-AAD8E5A8D416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1" name="Line 35">
                <a:extLst>
                  <a:ext uri="{FF2B5EF4-FFF2-40B4-BE49-F238E27FC236}">
                    <a16:creationId xmlns:a16="http://schemas.microsoft.com/office/drawing/2014/main" id="{EE57E1AF-D183-4E62-A8BE-2140E5F256BA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2" name="Line 36">
                <a:extLst>
                  <a:ext uri="{FF2B5EF4-FFF2-40B4-BE49-F238E27FC236}">
                    <a16:creationId xmlns:a16="http://schemas.microsoft.com/office/drawing/2014/main" id="{5CA8D87B-8801-4718-816E-B553CADE1AF0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3" name="Line 37">
                <a:extLst>
                  <a:ext uri="{FF2B5EF4-FFF2-40B4-BE49-F238E27FC236}">
                    <a16:creationId xmlns:a16="http://schemas.microsoft.com/office/drawing/2014/main" id="{35201E6B-80E7-4E35-8625-231BAC9F2015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4" name="Line 38">
                <a:extLst>
                  <a:ext uri="{FF2B5EF4-FFF2-40B4-BE49-F238E27FC236}">
                    <a16:creationId xmlns:a16="http://schemas.microsoft.com/office/drawing/2014/main" id="{B51468F7-76FE-4B4B-AB12-6B716704E1BA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5" name="Line 39">
                <a:extLst>
                  <a:ext uri="{FF2B5EF4-FFF2-40B4-BE49-F238E27FC236}">
                    <a16:creationId xmlns:a16="http://schemas.microsoft.com/office/drawing/2014/main" id="{8DDE8573-D367-41BB-BB0E-10343CD097F8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6" name="Line 40">
                <a:extLst>
                  <a:ext uri="{FF2B5EF4-FFF2-40B4-BE49-F238E27FC236}">
                    <a16:creationId xmlns:a16="http://schemas.microsoft.com/office/drawing/2014/main" id="{AAEF8D81-C5BB-477C-AF68-17E6A668CB22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" name="Line 41">
                <a:extLst>
                  <a:ext uri="{FF2B5EF4-FFF2-40B4-BE49-F238E27FC236}">
                    <a16:creationId xmlns:a16="http://schemas.microsoft.com/office/drawing/2014/main" id="{2023C759-265B-41CE-A39E-30ED4314CD15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8" name="Line 42">
                <a:extLst>
                  <a:ext uri="{FF2B5EF4-FFF2-40B4-BE49-F238E27FC236}">
                    <a16:creationId xmlns:a16="http://schemas.microsoft.com/office/drawing/2014/main" id="{CE61995A-EF9F-46BB-8F12-718DAA59DAD2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9" name="Line 43">
                <a:extLst>
                  <a:ext uri="{FF2B5EF4-FFF2-40B4-BE49-F238E27FC236}">
                    <a16:creationId xmlns:a16="http://schemas.microsoft.com/office/drawing/2014/main" id="{D87025CA-B153-44CE-B979-1CFF6BB576F1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0" name="Line 44">
                <a:extLst>
                  <a:ext uri="{FF2B5EF4-FFF2-40B4-BE49-F238E27FC236}">
                    <a16:creationId xmlns:a16="http://schemas.microsoft.com/office/drawing/2014/main" id="{5A9A7B50-D0DD-45CF-9BC6-B83924761DDA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1" name="Line 45">
                <a:extLst>
                  <a:ext uri="{FF2B5EF4-FFF2-40B4-BE49-F238E27FC236}">
                    <a16:creationId xmlns:a16="http://schemas.microsoft.com/office/drawing/2014/main" id="{46D0DBD2-6909-4CBA-8DB6-2DF73060797D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2" name="Line 46">
                <a:extLst>
                  <a:ext uri="{FF2B5EF4-FFF2-40B4-BE49-F238E27FC236}">
                    <a16:creationId xmlns:a16="http://schemas.microsoft.com/office/drawing/2014/main" id="{55F6881E-78F6-4750-8A95-C6B0D897513D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3" name="Line 47">
                <a:extLst>
                  <a:ext uri="{FF2B5EF4-FFF2-40B4-BE49-F238E27FC236}">
                    <a16:creationId xmlns:a16="http://schemas.microsoft.com/office/drawing/2014/main" id="{6BF60A70-CA91-4A54-81F6-F6E3129F04AA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4" name="Line 48">
                <a:extLst>
                  <a:ext uri="{FF2B5EF4-FFF2-40B4-BE49-F238E27FC236}">
                    <a16:creationId xmlns:a16="http://schemas.microsoft.com/office/drawing/2014/main" id="{BC941158-C1B9-4A68-8033-E636FDBADE47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Line 49">
                <a:extLst>
                  <a:ext uri="{FF2B5EF4-FFF2-40B4-BE49-F238E27FC236}">
                    <a16:creationId xmlns:a16="http://schemas.microsoft.com/office/drawing/2014/main" id="{82F02A63-1D85-466E-8706-73506018D91A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Line 50">
                <a:extLst>
                  <a:ext uri="{FF2B5EF4-FFF2-40B4-BE49-F238E27FC236}">
                    <a16:creationId xmlns:a16="http://schemas.microsoft.com/office/drawing/2014/main" id="{0B907AB2-0E4E-4617-A291-035809D1DA7E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Line 51">
                <a:extLst>
                  <a:ext uri="{FF2B5EF4-FFF2-40B4-BE49-F238E27FC236}">
                    <a16:creationId xmlns:a16="http://schemas.microsoft.com/office/drawing/2014/main" id="{98159C49-C730-4FE6-B703-91D130D2D72F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Line 52">
                <a:extLst>
                  <a:ext uri="{FF2B5EF4-FFF2-40B4-BE49-F238E27FC236}">
                    <a16:creationId xmlns:a16="http://schemas.microsoft.com/office/drawing/2014/main" id="{F3529D2A-B494-47B1-9113-7EAAF9699EB6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Line 53">
                <a:extLst>
                  <a:ext uri="{FF2B5EF4-FFF2-40B4-BE49-F238E27FC236}">
                    <a16:creationId xmlns:a16="http://schemas.microsoft.com/office/drawing/2014/main" id="{71AAFD7D-FFA5-454F-B1BA-F783EB5A5030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Line 54">
                <a:extLst>
                  <a:ext uri="{FF2B5EF4-FFF2-40B4-BE49-F238E27FC236}">
                    <a16:creationId xmlns:a16="http://schemas.microsoft.com/office/drawing/2014/main" id="{3181CD2E-951F-4609-84E8-6207E10BF687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Line 55">
                <a:extLst>
                  <a:ext uri="{FF2B5EF4-FFF2-40B4-BE49-F238E27FC236}">
                    <a16:creationId xmlns:a16="http://schemas.microsoft.com/office/drawing/2014/main" id="{221956BC-8661-499B-86EA-5D98F2D091B0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Line 56">
                <a:extLst>
                  <a:ext uri="{FF2B5EF4-FFF2-40B4-BE49-F238E27FC236}">
                    <a16:creationId xmlns:a16="http://schemas.microsoft.com/office/drawing/2014/main" id="{25FC426B-BA4A-4BD6-9411-B7A27032827F}"/>
                  </a:ext>
                </a:extLst>
              </p:cNvPr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57">
            <a:extLst>
              <a:ext uri="{FF2B5EF4-FFF2-40B4-BE49-F238E27FC236}">
                <a16:creationId xmlns:a16="http://schemas.microsoft.com/office/drawing/2014/main" id="{0C363E86-740D-4BF2-B35A-893F41F8B40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056438" y="0"/>
            <a:ext cx="2087562" cy="188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b="1" i="1">
                <a:solidFill>
                  <a:schemeClr val="bg1"/>
                </a:solidFill>
                <a:latin typeface="Arial" panose="020B0604020202020204" pitchFamily="34" charset="0"/>
              </a:rPr>
              <a:t>Computational Physics</a:t>
            </a:r>
          </a:p>
        </p:txBody>
      </p:sp>
      <p:sp>
        <p:nvSpPr>
          <p:cNvPr id="2052" name="Line 58">
            <a:extLst>
              <a:ext uri="{FF2B5EF4-FFF2-40B4-BE49-F238E27FC236}">
                <a16:creationId xmlns:a16="http://schemas.microsoft.com/office/drawing/2014/main" id="{915598A4-5CD5-4246-A4EB-35E914E339FC}"/>
              </a:ext>
            </a:extLst>
          </p:cNvPr>
          <p:cNvSpPr>
            <a:spLocks noChangeShapeType="1"/>
          </p:cNvSpPr>
          <p:nvPr/>
        </p:nvSpPr>
        <p:spPr bwMode="ltGray">
          <a:xfrm>
            <a:off x="8839200" y="174625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3" name="Group 59">
            <a:extLst>
              <a:ext uri="{FF2B5EF4-FFF2-40B4-BE49-F238E27FC236}">
                <a16:creationId xmlns:a16="http://schemas.microsoft.com/office/drawing/2014/main" id="{2C1F654D-E7FE-4086-A629-2842F80C7A17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1120775"/>
            <a:ext cx="1784350" cy="2324100"/>
            <a:chOff x="96" y="916"/>
            <a:chExt cx="2208" cy="2876"/>
          </a:xfrm>
        </p:grpSpPr>
        <p:sp>
          <p:nvSpPr>
            <p:cNvPr id="2059" name="Line 60">
              <a:extLst>
                <a:ext uri="{FF2B5EF4-FFF2-40B4-BE49-F238E27FC236}">
                  <a16:creationId xmlns:a16="http://schemas.microsoft.com/office/drawing/2014/main" id="{FBD41FFA-CB57-4B12-A11E-96471CDD5E75}"/>
                </a:ext>
              </a:extLst>
            </p:cNvPr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Line 61">
              <a:extLst>
                <a:ext uri="{FF2B5EF4-FFF2-40B4-BE49-F238E27FC236}">
                  <a16:creationId xmlns:a16="http://schemas.microsoft.com/office/drawing/2014/main" id="{4CB1638D-5985-4E0D-BB0C-441931282914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4" name="Arc 62">
              <a:extLst>
                <a:ext uri="{FF2B5EF4-FFF2-40B4-BE49-F238E27FC236}">
                  <a16:creationId xmlns:a16="http://schemas.microsoft.com/office/drawing/2014/main" id="{F4B6D806-E834-4BA0-B4C6-D863734B6BC5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116 w 43195"/>
                <a:gd name="T1" fmla="*/ 0 h 43200"/>
                <a:gd name="T2" fmla="*/ 0 w 43195"/>
                <a:gd name="T3" fmla="*/ 123 h 43200"/>
                <a:gd name="T4" fmla="*/ 119 w 43195"/>
                <a:gd name="T5" fmla="*/ 12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2054" name="Rectangle 63">
            <a:extLst>
              <a:ext uri="{FF2B5EF4-FFF2-40B4-BE49-F238E27FC236}">
                <a16:creationId xmlns:a16="http://schemas.microsoft.com/office/drawing/2014/main" id="{54331FBB-F865-4139-BA4C-FAEED8A30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282575"/>
            <a:ext cx="7772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2055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DFB9B11-0512-468D-A104-FC472CF7A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74775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  <a:endParaRPr lang="en-US" altLang="zh-TW"/>
          </a:p>
          <a:p>
            <a:pPr lvl="1"/>
            <a:r>
              <a:rPr lang="zh-TW" altLang="en-US"/>
              <a:t>第二層</a:t>
            </a:r>
            <a:endParaRPr lang="en-US" altLang="zh-TW"/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  <a:endParaRPr lang="en-US" altLang="zh-TW"/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3377" name="Rectangle 65">
            <a:extLst>
              <a:ext uri="{FF2B5EF4-FFF2-40B4-BE49-F238E27FC236}">
                <a16:creationId xmlns:a16="http://schemas.microsoft.com/office/drawing/2014/main" id="{0F748713-97EF-46FB-BF49-854FDACC5C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charset="0"/>
                <a:ea typeface="+mn-ea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78" name="Rectangle 66">
            <a:extLst>
              <a:ext uri="{FF2B5EF4-FFF2-40B4-BE49-F238E27FC236}">
                <a16:creationId xmlns:a16="http://schemas.microsoft.com/office/drawing/2014/main" id="{E2267E0C-B5DC-47E3-8321-4F8DCABC99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charset="0"/>
                <a:ea typeface="+mn-ea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79" name="Rectangle 67">
            <a:extLst>
              <a:ext uri="{FF2B5EF4-FFF2-40B4-BE49-F238E27FC236}">
                <a16:creationId xmlns:a16="http://schemas.microsoft.com/office/drawing/2014/main" id="{8ADD8942-FDEE-472F-9348-E8AAB8659E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+mn-ea"/>
              </a:defRPr>
            </a:lvl1pPr>
          </a:lstStyle>
          <a:p>
            <a:pPr>
              <a:defRPr/>
            </a:pPr>
            <a:fld id="{5040A1FD-3E30-4179-97F2-5281AE27E4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3" r:id="rId8"/>
    <p:sldLayoutId id="2147483694" r:id="rId9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charset="0"/>
          <a:ea typeface="新細明體" charset="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charset="0"/>
          <a:ea typeface="新細明體" charset="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charset="0"/>
          <a:ea typeface="新細明體" charset="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charset="0"/>
          <a:ea typeface="新細明體" charset="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charset="0"/>
          <a:ea typeface="新細明體" charset="0"/>
          <a:cs typeface="新細明體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charset="0"/>
          <a:ea typeface="新細明體" charset="0"/>
          <a:cs typeface="新細明體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charset="0"/>
          <a:ea typeface="新細明體" charset="0"/>
          <a:cs typeface="新細明體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charset="0"/>
          <a:ea typeface="新細明體" charset="0"/>
          <a:cs typeface="新細明體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Blip>
          <a:blip r:embed="rId11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8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2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26.emf"/><Relationship Id="rId5" Type="http://schemas.openxmlformats.org/officeDocument/2006/relationships/tags" Target="../tags/tag13.xml"/><Relationship Id="rId15" Type="http://schemas.openxmlformats.org/officeDocument/2006/relationships/image" Target="../media/image30.png"/><Relationship Id="rId10" Type="http://schemas.openxmlformats.org/officeDocument/2006/relationships/image" Target="../media/image25.emf"/><Relationship Id="rId4" Type="http://schemas.openxmlformats.org/officeDocument/2006/relationships/tags" Target="../tags/tag12.xml"/><Relationship Id="rId9" Type="http://schemas.openxmlformats.org/officeDocument/2006/relationships/image" Target="../media/image21.emf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emf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6" Type="http://schemas.openxmlformats.org/officeDocument/2006/relationships/image" Target="../media/image53.emf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9">
            <a:extLst>
              <a:ext uri="{FF2B5EF4-FFF2-40B4-BE49-F238E27FC236}">
                <a16:creationId xmlns:a16="http://schemas.microsoft.com/office/drawing/2014/main" id="{782E0A44-3C46-4AEF-BE1F-D36C9C7C5D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F421B96-BC63-4244-930A-B38CD4C27D3F}" type="datetime1">
              <a:rPr kumimoji="0" lang="zh-TW" altLang="en-US" sz="1400" smtClean="0"/>
              <a:pPr/>
              <a:t>2019/5/20</a:t>
            </a:fld>
            <a:endParaRPr kumimoji="0" lang="en-US" altLang="zh-TW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C9FB856-DCD1-4159-82E9-D8FD9DB755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35063" y="1671638"/>
            <a:ext cx="7196137" cy="906462"/>
          </a:xfrm>
        </p:spPr>
        <p:txBody>
          <a:bodyPr/>
          <a:lstStyle/>
          <a:p>
            <a:pPr eaLnBrk="1" hangingPunct="1"/>
            <a:r>
              <a:rPr lang="en-US" altLang="zh-CN" sz="4000" b="1">
                <a:latin typeface="Times New Roman" panose="02020603050405020304" pitchFamily="18" charset="0"/>
              </a:rPr>
              <a:t>Quantum Systems</a:t>
            </a:r>
          </a:p>
        </p:txBody>
      </p:sp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241C0AC-F8F0-4124-9E68-217CE9701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022600"/>
            <a:ext cx="7127875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charset="0"/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F89F7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>
                <a:solidFill>
                  <a:srgbClr val="40458C"/>
                </a:solidFill>
                <a:latin typeface="Times New Roman"/>
              </a:rPr>
              <a:t>Stefano Chesi</a:t>
            </a:r>
          </a:p>
          <a:p>
            <a:pPr>
              <a:buClr>
                <a:srgbClr val="6F89F7"/>
              </a:buClr>
              <a:buFont typeface="Wingdings" panose="05000000000000000000" pitchFamily="2" charset="2"/>
              <a:buNone/>
              <a:defRPr/>
            </a:pPr>
            <a:r>
              <a:rPr lang="en-GB" altLang="zh-TW" sz="2000" i="1" kern="0" dirty="0">
                <a:solidFill>
                  <a:srgbClr val="40458C"/>
                </a:solidFill>
                <a:latin typeface="Times New Roman"/>
              </a:rPr>
              <a:t>Beijing Computational Science Research </a:t>
            </a:r>
            <a:r>
              <a:rPr lang="en-GB" altLang="zh-TW" sz="2000" i="1" kern="0" dirty="0" err="1">
                <a:solidFill>
                  <a:srgbClr val="40458C"/>
                </a:solidFill>
                <a:latin typeface="Times New Roman"/>
              </a:rPr>
              <a:t>Center</a:t>
            </a:r>
            <a:endParaRPr lang="en-GB" altLang="zh-TW" sz="2000" i="1" kern="0" dirty="0">
              <a:solidFill>
                <a:srgbClr val="40458C"/>
              </a:solidFill>
              <a:latin typeface="Times New Roman"/>
            </a:endParaRPr>
          </a:p>
          <a:p>
            <a:pPr>
              <a:buClr>
                <a:srgbClr val="6F89F7"/>
              </a:buClr>
              <a:buFont typeface="Wingdings" panose="05000000000000000000" pitchFamily="2" charset="2"/>
              <a:buNone/>
              <a:defRPr/>
            </a:pPr>
            <a:endParaRPr kumimoji="0" lang="en-GB" altLang="zh-TW" sz="2000" kern="0" dirty="0">
              <a:solidFill>
                <a:srgbClr val="40458C"/>
              </a:solidFill>
              <a:latin typeface="Times New Roman"/>
            </a:endParaRPr>
          </a:p>
          <a:p>
            <a:pPr>
              <a:buClr>
                <a:srgbClr val="6F89F7"/>
              </a:buClr>
              <a:buFont typeface="Wingdings" panose="05000000000000000000" pitchFamily="2" charset="2"/>
              <a:buNone/>
              <a:defRPr/>
            </a:pPr>
            <a:r>
              <a:rPr kumimoji="0" lang="en-GB" altLang="zh-TW" sz="1800" kern="0" dirty="0">
                <a:solidFill>
                  <a:srgbClr val="40458C"/>
                </a:solidFill>
                <a:latin typeface="Times New Roman"/>
              </a:rPr>
              <a:t>p</a:t>
            </a:r>
            <a:r>
              <a:rPr kumimoji="0" lang="en-GB" altLang="zh-TW" sz="1800" kern="0" dirty="0" err="1">
                <a:solidFill>
                  <a:srgbClr val="40458C"/>
                </a:solidFill>
                <a:latin typeface="Times New Roman"/>
              </a:rPr>
              <a:t>pt</a:t>
            </a:r>
            <a:r>
              <a:rPr kumimoji="0" lang="en-GB" altLang="zh-TW" sz="1800" kern="0" dirty="0">
                <a:solidFill>
                  <a:srgbClr val="40458C"/>
                </a:solidFill>
                <a:latin typeface="Times New Roman"/>
              </a:rPr>
              <a:t> based on:</a:t>
            </a:r>
          </a:p>
          <a:p>
            <a:pPr marL="285750" indent="-285750">
              <a:buClr>
                <a:srgbClr val="6F89F7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altLang="zh-TW" sz="1800" kern="0" dirty="0">
                <a:solidFill>
                  <a:srgbClr val="40458C"/>
                </a:solidFill>
                <a:latin typeface="Times New Roman"/>
              </a:rPr>
              <a:t>Chapter 16 of ‘</a:t>
            </a:r>
            <a:r>
              <a:rPr kumimoji="0" lang="en-GB" altLang="zh-TW" sz="1800" b="1" i="1" kern="0" dirty="0">
                <a:solidFill>
                  <a:srgbClr val="40458C"/>
                </a:solidFill>
                <a:latin typeface="Times New Roman"/>
              </a:rPr>
              <a:t>An Introduction to  Computer Simulation Methods : Applications to Physical Systems</a:t>
            </a:r>
            <a:r>
              <a:rPr kumimoji="0" lang="en-GB" altLang="zh-TW" sz="1800" kern="0" dirty="0">
                <a:solidFill>
                  <a:srgbClr val="40458C"/>
                </a:solidFill>
                <a:latin typeface="Times New Roman"/>
              </a:rPr>
              <a:t>’, H. Gould and J. </a:t>
            </a:r>
            <a:r>
              <a:rPr kumimoji="0" lang="en-GB" altLang="zh-TW" sz="1800" kern="0" dirty="0" err="1">
                <a:solidFill>
                  <a:srgbClr val="40458C"/>
                </a:solidFill>
                <a:latin typeface="Times New Roman"/>
              </a:rPr>
              <a:t>Tobochnik</a:t>
            </a:r>
            <a:endParaRPr kumimoji="0" lang="en-GB" altLang="zh-TW" sz="1600" kern="0" dirty="0">
              <a:solidFill>
                <a:srgbClr val="40458C"/>
              </a:solidFill>
              <a:latin typeface="Times New Roman"/>
            </a:endParaRPr>
          </a:p>
          <a:p>
            <a:pPr marL="285750" indent="-285750">
              <a:buClr>
                <a:srgbClr val="6F89F7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altLang="zh-TW" sz="1800" kern="0" dirty="0">
                <a:solidFill>
                  <a:srgbClr val="40458C"/>
                </a:solidFill>
                <a:latin typeface="Times New Roman"/>
              </a:rPr>
              <a:t>Lecture notes by Hai-Qing Lin (“Quantum Systems” )</a:t>
            </a:r>
            <a:endParaRPr lang="en-US" altLang="zh-TW" sz="1800" kern="0" dirty="0">
              <a:solidFill>
                <a:srgbClr val="40458C"/>
              </a:solidFill>
              <a:latin typeface="Times New Roman"/>
            </a:endParaRPr>
          </a:p>
        </p:txBody>
      </p:sp>
    </p:spTree>
  </p:cSld>
  <p:clrMapOvr>
    <a:masterClrMapping/>
  </p:clrMapOvr>
  <p:transition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B705712D-85EE-4060-A30B-B783641AFA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F9C219-4575-4412-8608-C7A4C20BB34E}" type="slidenum">
              <a:rPr kumimoji="0" lang="en-US" altLang="zh-TW" sz="1400" smtClean="0">
                <a:solidFill>
                  <a:srgbClr val="40458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40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2A5508A-A2F8-493C-BF37-057C4E23B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Shooting method</a:t>
            </a:r>
            <a:endParaRPr lang="en-US" altLang="zh-TW"/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83D285D8-9CB4-447A-A2EC-3B4EE83BD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46263"/>
            <a:ext cx="50927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 1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F33F1F7-E1CE-4E9B-BC8E-8A86895F0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1273175"/>
            <a:ext cx="77724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kern="0" dirty="0"/>
              <a:t>Solve the diff equation at generic </a:t>
            </a:r>
            <a:r>
              <a:rPr lang="en-US" altLang="zh-TW" sz="2800" i="1" kern="0" dirty="0"/>
              <a:t>E</a:t>
            </a:r>
            <a:r>
              <a:rPr lang="en-US" altLang="zh-TW" sz="2800" kern="0" dirty="0"/>
              <a:t>:</a:t>
            </a:r>
          </a:p>
        </p:txBody>
      </p:sp>
      <p:sp>
        <p:nvSpPr>
          <p:cNvPr id="13" name="Rectangle 3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DF3308B-1FE2-486F-8A62-8C4054BCA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194050"/>
            <a:ext cx="77724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kern="0" dirty="0"/>
              <a:t>Example for harmonic oscillator:</a:t>
            </a:r>
          </a:p>
        </p:txBody>
      </p:sp>
      <p:pic>
        <p:nvPicPr>
          <p:cNvPr id="19463" name="Picture 13">
            <a:extLst>
              <a:ext uri="{FF2B5EF4-FFF2-40B4-BE49-F238E27FC236}">
                <a16:creationId xmlns:a16="http://schemas.microsoft.com/office/drawing/2014/main" id="{AC563E9F-5CC6-40E0-B223-15576D09B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083050"/>
            <a:ext cx="3432175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6">
            <a:extLst>
              <a:ext uri="{FF2B5EF4-FFF2-40B4-BE49-F238E27FC236}">
                <a16:creationId xmlns:a16="http://schemas.microsoft.com/office/drawing/2014/main" id="{F026FCE9-4777-4BBA-80F3-5F350DEA4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4092575"/>
            <a:ext cx="3430587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31">
            <a:extLst>
              <a:ext uri="{FF2B5EF4-FFF2-40B4-BE49-F238E27FC236}">
                <a16:creationId xmlns:a16="http://schemas.microsoft.com/office/drawing/2014/main" id="{D8FC0A2A-2CE9-4C7B-9FF3-9D385EC1A5A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5894388"/>
            <a:ext cx="17557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35">
            <a:extLst>
              <a:ext uri="{FF2B5EF4-FFF2-40B4-BE49-F238E27FC236}">
                <a16:creationId xmlns:a16="http://schemas.microsoft.com/office/drawing/2014/main" id="{180CAD1B-1327-4CE0-86EF-CCC2E05B5DB5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5894388"/>
            <a:ext cx="17557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23">
            <a:extLst>
              <a:ext uri="{FF2B5EF4-FFF2-40B4-BE49-F238E27FC236}">
                <a16:creationId xmlns:a16="http://schemas.microsoft.com/office/drawing/2014/main" id="{75154DB8-08C7-4FBD-8C7D-D505E52FEC62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4056063"/>
            <a:ext cx="519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9">
            <a:extLst>
              <a:ext uri="{FF2B5EF4-FFF2-40B4-BE49-F238E27FC236}">
                <a16:creationId xmlns:a16="http://schemas.microsoft.com/office/drawing/2014/main" id="{3283A48D-35B6-401E-94F1-8DF803C88888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5346700"/>
            <a:ext cx="8985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32">
            <a:extLst>
              <a:ext uri="{FF2B5EF4-FFF2-40B4-BE49-F238E27FC236}">
                <a16:creationId xmlns:a16="http://schemas.microsoft.com/office/drawing/2014/main" id="{94489A27-E4D6-41CC-AC0F-830931E8DFCF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4046538"/>
            <a:ext cx="51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33">
            <a:extLst>
              <a:ext uri="{FF2B5EF4-FFF2-40B4-BE49-F238E27FC236}">
                <a16:creationId xmlns:a16="http://schemas.microsoft.com/office/drawing/2014/main" id="{2A6AC91E-2174-40C0-8F8A-3FAA3CF06DB1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5395913"/>
            <a:ext cx="89852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0C2F3FE-CCF5-499C-A5E1-84F43A769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Euler-Cromer algorithm</a:t>
            </a:r>
            <a:endParaRPr lang="en-US" altLang="zh-TW"/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id="{B22CE3D7-6CC0-4EA0-8CDA-EA04EE550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75"/>
            <a:ext cx="8569325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27CEF85-0767-46C1-AA9E-17FC4ED9D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Euler-Cromer algorithm</a:t>
            </a:r>
            <a:endParaRPr lang="en-US" altLang="zh-TW"/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33764629-89C0-48C6-9157-02217F1EB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196975"/>
            <a:ext cx="88646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E6C2E1CF-D746-4124-B57E-F9060FCDB8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6C7951-480C-4D1F-85F8-325D4D7707FB}" type="slidenum">
              <a:rPr kumimoji="0" lang="en-US" altLang="zh-TW" sz="1400" smtClean="0">
                <a:solidFill>
                  <a:srgbClr val="40458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40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23555" name="Rectangle 6">
            <a:extLst>
              <a:ext uri="{FF2B5EF4-FFF2-40B4-BE49-F238E27FC236}">
                <a16:creationId xmlns:a16="http://schemas.microsoft.com/office/drawing/2014/main" id="{6F8F30CA-B436-4398-8449-03C0502FB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Monte-Carlo methods</a:t>
            </a:r>
            <a:endParaRPr lang="en-GB" altLang="zh-TW"/>
          </a:p>
        </p:txBody>
      </p:sp>
      <p:sp>
        <p:nvSpPr>
          <p:cNvPr id="83975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260A61C-14CA-4648-981F-96E19D45A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5875"/>
            <a:ext cx="7848600" cy="5419725"/>
          </a:xfrm>
        </p:spPr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GB" altLang="zh-TW" sz="2800" b="1" dirty="0"/>
              <a:t>Variational Quantum Monte Carlo </a:t>
            </a:r>
            <a:r>
              <a:rPr lang="en-GB" altLang="zh-TW" sz="2800" dirty="0"/>
              <a:t>(QMC)</a:t>
            </a:r>
          </a:p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dirty="0"/>
              <a:t>based on the variational principle</a:t>
            </a:r>
          </a:p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lang="en-GB" altLang="zh-TW" sz="2800" dirty="0"/>
          </a:p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lang="en-GB" altLang="zh-TW" sz="2800" dirty="0"/>
          </a:p>
          <a:p>
            <a:pPr>
              <a:spcBef>
                <a:spcPct val="40000"/>
              </a:spcBef>
              <a:defRPr/>
            </a:pPr>
            <a:r>
              <a:rPr lang="en-GB" altLang="zh-TW" sz="2800" b="1" dirty="0"/>
              <a:t>Diffusion or path-integral QMC</a:t>
            </a:r>
          </a:p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dirty="0"/>
              <a:t>based on imaginary-time evolution</a:t>
            </a:r>
          </a:p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lang="en-GB" altLang="zh-TW" sz="2800" dirty="0"/>
          </a:p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lang="en-GB" altLang="zh-TW" sz="2800" dirty="0"/>
          </a:p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dirty="0"/>
              <a:t>Powerful methods to study ground-state </a:t>
            </a:r>
          </a:p>
        </p:txBody>
      </p:sp>
      <p:pic>
        <p:nvPicPr>
          <p:cNvPr id="23557" name="Picture 1">
            <a:extLst>
              <a:ext uri="{FF2B5EF4-FFF2-40B4-BE49-F238E27FC236}">
                <a16:creationId xmlns:a16="http://schemas.microsoft.com/office/drawing/2014/main" id="{FF445386-4F94-4D87-9307-10A60A255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44750"/>
            <a:ext cx="5943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5">
            <a:extLst>
              <a:ext uri="{FF2B5EF4-FFF2-40B4-BE49-F238E27FC236}">
                <a16:creationId xmlns:a16="http://schemas.microsoft.com/office/drawing/2014/main" id="{A48934F1-70A6-490B-9AB6-4CB7219C4FF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11738"/>
            <a:ext cx="58467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>
            <a:extLst>
              <a:ext uri="{FF2B5EF4-FFF2-40B4-BE49-F238E27FC236}">
                <a16:creationId xmlns:a16="http://schemas.microsoft.com/office/drawing/2014/main" id="{D0CB4A60-C163-4831-9F8C-18E56CD2632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6159500"/>
            <a:ext cx="4730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9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574972AB-ACB8-4928-A3C5-BC1864374E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D0B15F-24C8-4322-BDB0-10C11E6DC763}" type="slidenum">
              <a:rPr kumimoji="0" lang="en-US" altLang="zh-TW" sz="1400" smtClean="0">
                <a:solidFill>
                  <a:srgbClr val="40458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40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Rectangle 6">
            <a:extLst>
              <a:ext uri="{FF2B5EF4-FFF2-40B4-BE49-F238E27FC236}">
                <a16:creationId xmlns:a16="http://schemas.microsoft.com/office/drawing/2014/main" id="{348E40AF-0FE9-47DF-B6DF-084D60860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Variational Monte-Carlo</a:t>
            </a:r>
            <a:endParaRPr lang="en-GB" altLang="zh-TW"/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0AC84E77-D301-4C71-8B92-CE207424C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1366838"/>
            <a:ext cx="6932612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>
            <a:extLst>
              <a:ext uri="{FF2B5EF4-FFF2-40B4-BE49-F238E27FC236}">
                <a16:creationId xmlns:a16="http://schemas.microsoft.com/office/drawing/2014/main" id="{45EF42F3-7B83-4E3C-9FBE-E8699752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597150"/>
            <a:ext cx="342582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B79068A-62E3-4634-8F36-9B9CF1681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2730500"/>
            <a:ext cx="15763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kern="0" dirty="0"/>
              <a:t>where:</a:t>
            </a:r>
          </a:p>
        </p:txBody>
      </p:sp>
      <p:pic>
        <p:nvPicPr>
          <p:cNvPr id="24583" name="Picture 6">
            <a:extLst>
              <a:ext uri="{FF2B5EF4-FFF2-40B4-BE49-F238E27FC236}">
                <a16:creationId xmlns:a16="http://schemas.microsoft.com/office/drawing/2014/main" id="{3085CAD8-BBDF-4CFC-9257-BD539D58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554288"/>
            <a:ext cx="193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0072C05-3823-4642-908B-09555A46B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950" y="2716213"/>
            <a:ext cx="13668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000" kern="0" dirty="0"/>
              <a:t>(local energy)</a:t>
            </a:r>
          </a:p>
        </p:txBody>
      </p:sp>
      <p:sp>
        <p:nvSpPr>
          <p:cNvPr id="14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7742E79-832A-4881-9D55-3D670C526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85" y="5402610"/>
            <a:ext cx="67691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kern="0" dirty="0"/>
              <a:t>NOTE: </a:t>
            </a:r>
            <a:r>
              <a:rPr lang="en-GB" altLang="zh-TW" sz="2800" i="1" kern="0" dirty="0"/>
              <a:t>x</a:t>
            </a:r>
            <a:r>
              <a:rPr lang="en-GB" altLang="zh-TW" sz="2800" kern="0" dirty="0"/>
              <a:t> is a multidimensional space</a:t>
            </a:r>
          </a:p>
        </p:txBody>
      </p:sp>
      <p:pic>
        <p:nvPicPr>
          <p:cNvPr id="24586" name="Picture 8">
            <a:extLst>
              <a:ext uri="{FF2B5EF4-FFF2-40B4-BE49-F238E27FC236}">
                <a16:creationId xmlns:a16="http://schemas.microsoft.com/office/drawing/2014/main" id="{E9983372-9DFD-41EB-B7E7-7F57D3463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67841"/>
            <a:ext cx="7664450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161ADCA-BB1D-4C0D-B629-7CC81B12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113" y="6121400"/>
            <a:ext cx="36226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b="1" kern="0" dirty="0"/>
              <a:t>Metropolis algorithm!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3" grpId="0"/>
      <p:bldP spid="14" grpId="0" build="p" autoUpdateAnimBg="0"/>
      <p:bldP spid="1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E55BE125-0A60-4C19-88FF-49EFF59E3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Random walk QMC</a:t>
            </a:r>
            <a:endParaRPr lang="en-GB" altLang="zh-TW"/>
          </a:p>
        </p:txBody>
      </p:sp>
      <p:pic>
        <p:nvPicPr>
          <p:cNvPr id="25603" name="Picture 1">
            <a:extLst>
              <a:ext uri="{FF2B5EF4-FFF2-40B4-BE49-F238E27FC236}">
                <a16:creationId xmlns:a16="http://schemas.microsoft.com/office/drawing/2014/main" id="{0EEACFA7-BB98-4A74-AF0F-12585561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1916113"/>
            <a:ext cx="67278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7 1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1E91B2-8043-4420-9C1C-BB1E98212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20800"/>
            <a:ext cx="67691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kern="0" dirty="0"/>
              <a:t>Basic principle:</a:t>
            </a:r>
          </a:p>
        </p:txBody>
      </p:sp>
      <p:sp>
        <p:nvSpPr>
          <p:cNvPr id="16" name="Rectangle 7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4EE54C2-F024-432D-A9FE-5EDCE43CD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027363"/>
            <a:ext cx="67691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kern="0" dirty="0"/>
              <a:t>Consider the SE in imaginary time</a:t>
            </a:r>
          </a:p>
        </p:txBody>
      </p:sp>
      <p:pic>
        <p:nvPicPr>
          <p:cNvPr id="25606" name="Picture 2">
            <a:extLst>
              <a:ext uri="{FF2B5EF4-FFF2-40B4-BE49-F238E27FC236}">
                <a16:creationId xmlns:a16="http://schemas.microsoft.com/office/drawing/2014/main" id="{F815C86B-3F07-45AB-B3AB-06C22BB80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860800"/>
            <a:ext cx="4154488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5">
            <a:extLst>
              <a:ext uri="{FF2B5EF4-FFF2-40B4-BE49-F238E27FC236}">
                <a16:creationId xmlns:a16="http://schemas.microsoft.com/office/drawing/2014/main" id="{83944708-3903-4B36-AC1E-7C59EFA75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4081463"/>
            <a:ext cx="246856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7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19A3F33-EBC9-4C8E-8313-F9B276E1D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297488"/>
            <a:ext cx="28797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kern="0" dirty="0"/>
              <a:t>diffusion process (random walk)</a:t>
            </a:r>
          </a:p>
        </p:txBody>
      </p:sp>
      <p:pic>
        <p:nvPicPr>
          <p:cNvPr id="25609" name="Picture 9">
            <a:extLst>
              <a:ext uri="{FF2B5EF4-FFF2-40B4-BE49-F238E27FC236}">
                <a16:creationId xmlns:a16="http://schemas.microsoft.com/office/drawing/2014/main" id="{856B6FB8-8BFA-4D3E-8726-99B0A26B0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6280150"/>
            <a:ext cx="17891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10" name="Straight Arrow Connector 18">
            <a:extLst>
              <a:ext uri="{FF2B5EF4-FFF2-40B4-BE49-F238E27FC236}">
                <a16:creationId xmlns:a16="http://schemas.microsoft.com/office/drawing/2014/main" id="{43807793-156C-4FA6-8D10-1B2295E4E83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87675" y="4735513"/>
            <a:ext cx="792163" cy="638175"/>
          </a:xfrm>
          <a:prstGeom prst="straightConnector1">
            <a:avLst/>
          </a:prstGeom>
          <a:noFill/>
          <a:ln w="31750" algn="ctr">
            <a:solidFill>
              <a:srgbClr val="FF3300"/>
            </a:solidFill>
            <a:round/>
            <a:headEnd/>
            <a:tailEnd type="arrow" w="lg" len="lg"/>
          </a:ln>
        </p:spPr>
      </p:cxnSp>
      <p:sp>
        <p:nvSpPr>
          <p:cNvPr id="22" name="Rectangle 7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A4FAE36-7EEE-41C0-850A-813044CBB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473700"/>
            <a:ext cx="28813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kern="0" dirty="0"/>
              <a:t>branching process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D5E2C9-E76F-4550-BEBB-799BE5E9FB4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64" y="6127750"/>
            <a:ext cx="3783005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13" name="Straight Arrow Connector 28">
            <a:extLst>
              <a:ext uri="{FF2B5EF4-FFF2-40B4-BE49-F238E27FC236}">
                <a16:creationId xmlns:a16="http://schemas.microsoft.com/office/drawing/2014/main" id="{BB4D5E82-7CBD-4F6B-B839-7AEC54A2CA0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62700" y="4657725"/>
            <a:ext cx="650875" cy="815975"/>
          </a:xfrm>
          <a:prstGeom prst="straightConnector1">
            <a:avLst/>
          </a:prstGeom>
          <a:noFill/>
          <a:ln w="31750" algn="ctr">
            <a:solidFill>
              <a:srgbClr val="FF3300"/>
            </a:solidFill>
            <a:round/>
            <a:headEnd/>
            <a:tailEnd type="arrow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/>
      <p:bldP spid="16" grpId="0" build="p" autoUpdateAnimBg="0"/>
      <p:bldP spid="18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8E60F9D-C42C-4931-B676-48CB444AA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727450"/>
            <a:ext cx="8651875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400" kern="0" dirty="0"/>
              <a:t>2) The population of walkers goes to </a:t>
            </a:r>
            <a:r>
              <a:rPr lang="en-GB" altLang="zh-TW" sz="2400" b="1" kern="0" dirty="0"/>
              <a:t>zero </a:t>
            </a:r>
            <a:r>
              <a:rPr lang="en-GB" altLang="zh-TW" sz="2400" kern="0" dirty="0"/>
              <a:t>(</a:t>
            </a:r>
            <a:r>
              <a:rPr lang="en-GB" altLang="zh-TW" sz="2400" i="1" kern="0" dirty="0"/>
              <a:t>E</a:t>
            </a:r>
            <a:r>
              <a:rPr lang="en-GB" altLang="zh-TW" sz="2400" i="1" kern="0" baseline="-25000" dirty="0"/>
              <a:t>0</a:t>
            </a:r>
            <a:r>
              <a:rPr lang="en-GB" altLang="zh-TW" sz="2400" kern="0" dirty="0"/>
              <a:t>&gt;0) or </a:t>
            </a:r>
            <a:r>
              <a:rPr lang="en-GB" altLang="zh-TW" sz="2400" b="1" kern="0" dirty="0"/>
              <a:t>infinity</a:t>
            </a:r>
            <a:r>
              <a:rPr lang="en-GB" altLang="zh-TW" sz="2400" kern="0" dirty="0"/>
              <a:t> (</a:t>
            </a:r>
            <a:r>
              <a:rPr lang="en-GB" altLang="zh-TW" sz="2400" i="1" kern="0" dirty="0"/>
              <a:t>E</a:t>
            </a:r>
            <a:r>
              <a:rPr lang="en-GB" altLang="zh-TW" sz="2400" i="1" kern="0" baseline="-25000" dirty="0"/>
              <a:t>0</a:t>
            </a:r>
            <a:r>
              <a:rPr lang="en-GB" altLang="zh-TW" sz="2400" kern="0" dirty="0"/>
              <a:t>&gt;0):</a:t>
            </a:r>
          </a:p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lang="en-GB" altLang="zh-TW" sz="2800" kern="0" dirty="0"/>
          </a:p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lang="en-GB" altLang="zh-TW" sz="1600" kern="0" dirty="0"/>
          </a:p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400" u="sng" kern="0" dirty="0"/>
              <a:t>Solution</a:t>
            </a:r>
            <a:r>
              <a:rPr lang="en-GB" altLang="zh-TW" sz="2400" kern="0" dirty="0"/>
              <a:t>: Adjust the reference energy during the simulation, such that the population is approx. constant!</a:t>
            </a:r>
          </a:p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lang="en-GB" altLang="zh-TW" sz="2800" kern="0" dirty="0"/>
          </a:p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lang="en-GB" altLang="zh-TW" sz="2800" kern="0" dirty="0"/>
          </a:p>
        </p:txBody>
      </p:sp>
      <p:sp>
        <p:nvSpPr>
          <p:cNvPr id="26627" name="Rectangle 6">
            <a:extLst>
              <a:ext uri="{FF2B5EF4-FFF2-40B4-BE49-F238E27FC236}">
                <a16:creationId xmlns:a16="http://schemas.microsoft.com/office/drawing/2014/main" id="{061546F9-8C3D-4A4F-9D53-A33516411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Random walk QMC - remarks</a:t>
            </a:r>
            <a:endParaRPr lang="en-GB" altLang="zh-TW"/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971C90B6-9507-44DB-AD17-553A3E6BE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341438"/>
            <a:ext cx="8204200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Oval 4">
            <a:extLst>
              <a:ext uri="{FF2B5EF4-FFF2-40B4-BE49-F238E27FC236}">
                <a16:creationId xmlns:a16="http://schemas.microsoft.com/office/drawing/2014/main" id="{C29CBEA7-A2D4-4C91-924A-3FA53F7AB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1377950"/>
            <a:ext cx="792162" cy="576263"/>
          </a:xfrm>
          <a:prstGeom prst="ellipse">
            <a:avLst/>
          </a:prstGeom>
          <a:noFill/>
          <a:ln w="3175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CN" altLang="en-US" sz="2400"/>
          </a:p>
        </p:txBody>
      </p:sp>
      <p:cxnSp>
        <p:nvCxnSpPr>
          <p:cNvPr id="26630" name="Straight Connector 7">
            <a:extLst>
              <a:ext uri="{FF2B5EF4-FFF2-40B4-BE49-F238E27FC236}">
                <a16:creationId xmlns:a16="http://schemas.microsoft.com/office/drawing/2014/main" id="{F9F808EF-4F0C-4416-A4A6-E008C408E5E7}"/>
              </a:ext>
            </a:extLst>
          </p:cNvPr>
          <p:cNvCxnSpPr>
            <a:cxnSpLocks/>
          </p:cNvCxnSpPr>
          <p:nvPr/>
        </p:nvCxnSpPr>
        <p:spPr bwMode="auto">
          <a:xfrm>
            <a:off x="5037138" y="3181350"/>
            <a:ext cx="1730375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pic>
        <p:nvPicPr>
          <p:cNvPr id="26631" name="Picture 8">
            <a:extLst>
              <a:ext uri="{FF2B5EF4-FFF2-40B4-BE49-F238E27FC236}">
                <a16:creationId xmlns:a16="http://schemas.microsoft.com/office/drawing/2014/main" id="{DF75786F-2063-48A0-B6A5-6F8D4BB98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270375"/>
            <a:ext cx="63785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2" name="Group 13">
            <a:extLst>
              <a:ext uri="{FF2B5EF4-FFF2-40B4-BE49-F238E27FC236}">
                <a16:creationId xmlns:a16="http://schemas.microsoft.com/office/drawing/2014/main" id="{F7DE4C45-EE97-43F8-AC52-F0B51B8DEBFA}"/>
              </a:ext>
            </a:extLst>
          </p:cNvPr>
          <p:cNvGrpSpPr>
            <a:grpSpLocks/>
          </p:cNvGrpSpPr>
          <p:nvPr/>
        </p:nvGrpSpPr>
        <p:grpSpPr bwMode="auto">
          <a:xfrm>
            <a:off x="2549525" y="6057900"/>
            <a:ext cx="3654425" cy="649288"/>
            <a:chOff x="2548779" y="6058586"/>
            <a:chExt cx="3655581" cy="648150"/>
          </a:xfrm>
        </p:grpSpPr>
        <p:pic>
          <p:nvPicPr>
            <p:cNvPr id="26634" name="Picture 10">
              <a:extLst>
                <a:ext uri="{FF2B5EF4-FFF2-40B4-BE49-F238E27FC236}">
                  <a16:creationId xmlns:a16="http://schemas.microsoft.com/office/drawing/2014/main" id="{B6F24AE8-108B-4C40-9B2D-13B04E931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779" y="6058586"/>
              <a:ext cx="2763619" cy="64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5" name="Picture 12">
              <a:extLst>
                <a:ext uri="{FF2B5EF4-FFF2-40B4-BE49-F238E27FC236}">
                  <a16:creationId xmlns:a16="http://schemas.microsoft.com/office/drawing/2014/main" id="{1E0775E9-4407-4324-A84B-1F80B40F1FFD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0264" y="6243753"/>
              <a:ext cx="864096" cy="34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ectangle 7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573F31F-40F9-4D8D-A2F3-3A7FFA0A6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1438275"/>
            <a:ext cx="86518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400" kern="0" dirty="0"/>
              <a:t>1)</a:t>
            </a:r>
            <a:endParaRPr lang="en-GB" altLang="zh-TW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6EB8FEF5-2A57-462C-BBF6-4CC0D0744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Random walk QMC - algorithm</a:t>
            </a:r>
            <a:endParaRPr lang="en-GB" altLang="zh-TW"/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10391841-4E40-4124-8D50-A01D0272B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68413"/>
            <a:ext cx="7094538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A2020542-9491-443A-B1B1-F89BA22C4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Random walk QMC - algorithm</a:t>
            </a:r>
            <a:endParaRPr lang="en-GB" altLang="zh-TW"/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4AB6BA16-E3AB-45B8-9C60-3F889890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1"/>
          <a:stretch>
            <a:fillRect/>
          </a:stretch>
        </p:blipFill>
        <p:spPr bwMode="auto">
          <a:xfrm>
            <a:off x="706438" y="1246188"/>
            <a:ext cx="7126287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F3E7DDB6-0FD8-485E-A3EA-B79B4E924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282575"/>
            <a:ext cx="8462963" cy="738188"/>
          </a:xfrm>
        </p:spPr>
        <p:txBody>
          <a:bodyPr/>
          <a:lstStyle/>
          <a:p>
            <a:r>
              <a:rPr lang="en-US" altLang="zh-CN"/>
              <a:t>Alternative view of diffusion/branching</a:t>
            </a:r>
            <a:endParaRPr lang="en-GB" altLang="zh-TW"/>
          </a:p>
        </p:txBody>
      </p:sp>
      <p:pic>
        <p:nvPicPr>
          <p:cNvPr id="29699" name="Picture 1">
            <a:extLst>
              <a:ext uri="{FF2B5EF4-FFF2-40B4-BE49-F238E27FC236}">
                <a16:creationId xmlns:a16="http://schemas.microsoft.com/office/drawing/2014/main" id="{81DCF1F4-1B85-4394-8546-F5B74485D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89138"/>
            <a:ext cx="4970462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 2 1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7B08129-7A18-4A9B-AFFD-0E53E32CF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98575"/>
            <a:ext cx="67691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kern="0" dirty="0"/>
              <a:t>Green’s function approach:</a:t>
            </a:r>
          </a:p>
        </p:txBody>
      </p:sp>
      <p:sp>
        <p:nvSpPr>
          <p:cNvPr id="5" name="Rectangle 7 2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FC69A7D-872E-45D1-9E2E-47DF5BD3B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2774950"/>
            <a:ext cx="67691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kern="0" dirty="0"/>
              <a:t>At short times:</a:t>
            </a:r>
          </a:p>
        </p:txBody>
      </p:sp>
      <p:pic>
        <p:nvPicPr>
          <p:cNvPr id="29702" name="Picture 10">
            <a:extLst>
              <a:ext uri="{FF2B5EF4-FFF2-40B4-BE49-F238E27FC236}">
                <a16:creationId xmlns:a16="http://schemas.microsoft.com/office/drawing/2014/main" id="{B7E06B71-D556-4226-AFC5-E2C54D0819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525838"/>
            <a:ext cx="54721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8">
            <a:extLst>
              <a:ext uri="{FF2B5EF4-FFF2-40B4-BE49-F238E27FC236}">
                <a16:creationId xmlns:a16="http://schemas.microsoft.com/office/drawing/2014/main" id="{B5672493-D0F1-4A17-BC11-B57DF8B24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797425"/>
            <a:ext cx="683101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7 2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45C3959-23E3-4457-A954-D17CA5F20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43388"/>
            <a:ext cx="67691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kern="0" dirty="0"/>
              <a:t>where:</a:t>
            </a:r>
          </a:p>
        </p:txBody>
      </p:sp>
      <p:grpSp>
        <p:nvGrpSpPr>
          <p:cNvPr id="29705" name="Group 14">
            <a:extLst>
              <a:ext uri="{FF2B5EF4-FFF2-40B4-BE49-F238E27FC236}">
                <a16:creationId xmlns:a16="http://schemas.microsoft.com/office/drawing/2014/main" id="{D0816A1E-50FC-4F26-A0F8-67C80B42EBB2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5668963"/>
            <a:ext cx="5057775" cy="666750"/>
            <a:chOff x="967047" y="5669529"/>
            <a:chExt cx="5057944" cy="665550"/>
          </a:xfrm>
        </p:grpSpPr>
        <p:pic>
          <p:nvPicPr>
            <p:cNvPr id="29706" name="Picture 11">
              <a:extLst>
                <a:ext uri="{FF2B5EF4-FFF2-40B4-BE49-F238E27FC236}">
                  <a16:creationId xmlns:a16="http://schemas.microsoft.com/office/drawing/2014/main" id="{0D800E17-B9B7-4B30-9783-6EDB8CFEFD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047" y="5669529"/>
              <a:ext cx="5057944" cy="66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7" name="Rectangle 13">
              <a:extLst>
                <a:ext uri="{FF2B5EF4-FFF2-40B4-BE49-F238E27FC236}">
                  <a16:creationId xmlns:a16="http://schemas.microsoft.com/office/drawing/2014/main" id="{CA58D4AC-914B-491C-BD5D-E3BB2978A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738" y="5877272"/>
              <a:ext cx="288032" cy="389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1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A40978E9-1AB2-4105-B9D6-6E18EBB610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AB3FEF-D6E2-4544-BE97-4142B4BB83D0}" type="slidenum">
              <a:rPr kumimoji="0" lang="en-US" altLang="zh-TW" sz="1400" smtClean="0">
                <a:solidFill>
                  <a:srgbClr val="40458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40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5E3DB1A-B941-4A03-806A-D5FCCF20C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9113" y="333375"/>
            <a:ext cx="7772400" cy="669925"/>
          </a:xfrm>
        </p:spPr>
        <p:txBody>
          <a:bodyPr/>
          <a:lstStyle/>
          <a:p>
            <a:r>
              <a:rPr lang="en-US" altLang="zh-TW"/>
              <a:t>Motivation         </a:t>
            </a:r>
          </a:p>
        </p:txBody>
      </p:sp>
      <p:sp>
        <p:nvSpPr>
          <p:cNvPr id="1689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5C39CBA-2C23-4BD7-8B55-08DA5BBF6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8250238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dirty="0"/>
              <a:t>Quantum systems are </a:t>
            </a:r>
            <a:r>
              <a:rPr lang="en-US" altLang="zh-TW" sz="2800" b="1" dirty="0"/>
              <a:t>much more challenging </a:t>
            </a:r>
            <a:r>
              <a:rPr lang="en-US" altLang="zh-TW" sz="2800" dirty="0"/>
              <a:t>to simulate than classical systems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dirty="0"/>
              <a:t>State of a 1D classical particle:     x(t), p(t)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dirty="0"/>
              <a:t>Quantum state (wavefunction):      </a:t>
            </a:r>
            <a:r>
              <a:rPr lang="el-GR" altLang="zh-TW" sz="2800" dirty="0"/>
              <a:t>ψ</a:t>
            </a:r>
            <a:r>
              <a:rPr lang="en-US" altLang="zh-TW" sz="2800" dirty="0"/>
              <a:t>(</a:t>
            </a:r>
            <a:r>
              <a:rPr lang="en-US" altLang="zh-TW" sz="2800" dirty="0" err="1"/>
              <a:t>x,t</a:t>
            </a:r>
            <a:r>
              <a:rPr lang="en-US" altLang="zh-TW" sz="2800" dirty="0"/>
              <a:t>)</a:t>
            </a:r>
          </a:p>
          <a:p>
            <a:pPr marL="0" indent="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zh-TW" sz="500" dirty="0"/>
          </a:p>
          <a:p>
            <a:pPr marL="0" indent="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zh-TW" sz="500" dirty="0"/>
          </a:p>
          <a:p>
            <a:pPr marL="0" indent="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dirty="0"/>
              <a:t>The problem becomes quickly intractable with N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i="1" dirty="0"/>
              <a:t>Many-body</a:t>
            </a:r>
            <a:r>
              <a:rPr lang="en-US" altLang="zh-TW" sz="2800" dirty="0"/>
              <a:t> wavefunction:       </a:t>
            </a:r>
            <a:r>
              <a:rPr lang="el-GR" altLang="zh-TW" sz="2800" dirty="0"/>
              <a:t>ψ</a:t>
            </a:r>
            <a:r>
              <a:rPr lang="en-US" altLang="zh-TW" sz="2800" dirty="0"/>
              <a:t>(x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 x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, x</a:t>
            </a:r>
            <a:r>
              <a:rPr lang="en-US" altLang="zh-TW" sz="2800" baseline="-25000" dirty="0"/>
              <a:t>3</a:t>
            </a:r>
            <a:r>
              <a:rPr lang="en-US" altLang="zh-TW" sz="2800" dirty="0"/>
              <a:t>, … </a:t>
            </a:r>
            <a:r>
              <a:rPr lang="en-US" altLang="zh-TW" sz="2800" dirty="0" err="1"/>
              <a:t>x</a:t>
            </a:r>
            <a:r>
              <a:rPr lang="en-US" altLang="zh-TW" sz="2800" baseline="-25000" dirty="0" err="1"/>
              <a:t>N</a:t>
            </a:r>
            <a:r>
              <a:rPr lang="en-US" altLang="zh-TW" sz="2800" dirty="0"/>
              <a:t>, t)</a:t>
            </a:r>
          </a:p>
          <a:p>
            <a:pPr marL="0" indent="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dirty="0"/>
              <a:t>However, specialized techniques exists (e.g., QMC)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CB7C539D-BF16-4C9C-BA68-C5DDB39A1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Diffusion QMC - algorithm</a:t>
            </a:r>
            <a:endParaRPr lang="en-GB" altLang="zh-TW"/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DA08D178-9662-4E57-9E5C-DF3B62F2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61"/>
          <a:stretch>
            <a:fillRect/>
          </a:stretch>
        </p:blipFill>
        <p:spPr bwMode="auto">
          <a:xfrm>
            <a:off x="755650" y="1341438"/>
            <a:ext cx="694055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>
            <a:extLst>
              <a:ext uri="{FF2B5EF4-FFF2-40B4-BE49-F238E27FC236}">
                <a16:creationId xmlns:a16="http://schemas.microsoft.com/office/drawing/2014/main" id="{60F152B6-77C5-4611-BFDF-FD16396E5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Diffusion QMC - algorithm</a:t>
            </a:r>
            <a:endParaRPr lang="en-GB" altLang="zh-TW"/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84BA3B7C-B9A1-4AC0-9181-F7FBF965A2F1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1341438"/>
            <a:ext cx="7669212" cy="5359400"/>
            <a:chOff x="605351" y="1340768"/>
            <a:chExt cx="7668699" cy="5359852"/>
          </a:xfrm>
        </p:grpSpPr>
        <p:pic>
          <p:nvPicPr>
            <p:cNvPr id="31748" name="Picture 5">
              <a:extLst>
                <a:ext uri="{FF2B5EF4-FFF2-40B4-BE49-F238E27FC236}">
                  <a16:creationId xmlns:a16="http://schemas.microsoft.com/office/drawing/2014/main" id="{845172D0-C0AE-4B18-9252-36F5588EC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700" b="-2351"/>
            <a:stretch>
              <a:fillRect/>
            </a:stretch>
          </p:blipFill>
          <p:spPr bwMode="auto">
            <a:xfrm>
              <a:off x="605351" y="1340768"/>
              <a:ext cx="6941029" cy="1616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49" name="Picture 6">
              <a:extLst>
                <a:ext uri="{FF2B5EF4-FFF2-40B4-BE49-F238E27FC236}">
                  <a16:creationId xmlns:a16="http://schemas.microsoft.com/office/drawing/2014/main" id="{0EAF5613-09C7-4AC9-862E-70ACD0130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5" t="93671" r="43715" b="-455"/>
            <a:stretch>
              <a:fillRect/>
            </a:stretch>
          </p:blipFill>
          <p:spPr bwMode="auto">
            <a:xfrm>
              <a:off x="4716016" y="1833660"/>
              <a:ext cx="3558034" cy="484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0" name="Picture 1">
              <a:extLst>
                <a:ext uri="{FF2B5EF4-FFF2-40B4-BE49-F238E27FC236}">
                  <a16:creationId xmlns:a16="http://schemas.microsoft.com/office/drawing/2014/main" id="{BC5C8477-D6F9-4429-B2FC-7EAF953532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348880"/>
              <a:ext cx="6655976" cy="4351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D809258D-EBA4-4A55-BDAE-E78168DE8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Importance sampling</a:t>
            </a:r>
            <a:endParaRPr lang="en-GB" altLang="zh-TW"/>
          </a:p>
        </p:txBody>
      </p:sp>
      <p:sp>
        <p:nvSpPr>
          <p:cNvPr id="8" name="Rectangle 7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17C0A10-425B-4E4F-AB34-961D238A5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1438"/>
            <a:ext cx="83883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kern="0" dirty="0"/>
              <a:t>A good approximation              can facilitate QMC </a:t>
            </a: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F3D71712-3F90-4387-8624-60C65FD29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41287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60DBD5-F758-4EAB-8380-0BF714F02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39950"/>
            <a:ext cx="54006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kern="0" dirty="0"/>
              <a:t>Consider </a:t>
            </a:r>
          </a:p>
        </p:txBody>
      </p:sp>
      <p:pic>
        <p:nvPicPr>
          <p:cNvPr id="32774" name="Picture 4">
            <a:extLst>
              <a:ext uri="{FF2B5EF4-FFF2-40B4-BE49-F238E27FC236}">
                <a16:creationId xmlns:a16="http://schemas.microsoft.com/office/drawing/2014/main" id="{E53FD152-7CC6-41E5-B871-37BC86AA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8" y="2139950"/>
            <a:ext cx="37719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7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64AE370-D3B0-4644-BB0A-61E69F4FF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87663"/>
            <a:ext cx="54006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kern="0" dirty="0"/>
              <a:t>Modified SE in imaginary time:</a:t>
            </a:r>
          </a:p>
        </p:txBody>
      </p:sp>
      <p:pic>
        <p:nvPicPr>
          <p:cNvPr id="32776" name="Picture 10">
            <a:extLst>
              <a:ext uri="{FF2B5EF4-FFF2-40B4-BE49-F238E27FC236}">
                <a16:creationId xmlns:a16="http://schemas.microsoft.com/office/drawing/2014/main" id="{3CFD0AA1-25D4-4FDD-BEE9-82A69749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3429000"/>
            <a:ext cx="698817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2">
            <a:extLst>
              <a:ext uri="{FF2B5EF4-FFF2-40B4-BE49-F238E27FC236}">
                <a16:creationId xmlns:a16="http://schemas.microsoft.com/office/drawing/2014/main" id="{0C3D5E22-919F-49EC-9819-6AF7B34C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581525"/>
            <a:ext cx="252095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7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7BD909D-C289-4360-BD9F-1976DE438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1" y="4799013"/>
            <a:ext cx="12954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kern="0" dirty="0"/>
              <a:t>where</a:t>
            </a:r>
          </a:p>
        </p:txBody>
      </p:sp>
      <p:pic>
        <p:nvPicPr>
          <p:cNvPr id="32779" name="Picture 13">
            <a:extLst>
              <a:ext uri="{FF2B5EF4-FFF2-40B4-BE49-F238E27FC236}">
                <a16:creationId xmlns:a16="http://schemas.microsoft.com/office/drawing/2014/main" id="{6380E3E1-13D3-4F45-A504-8FBF6698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78362"/>
            <a:ext cx="23463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FCC6C19-CB07-4555-875C-76B4A4CC6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5838825"/>
            <a:ext cx="5580062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GB" altLang="zh-TW" sz="2800" kern="0" dirty="0"/>
              <a:t>Introduces a </a:t>
            </a:r>
            <a:r>
              <a:rPr lang="en-GB" altLang="zh-TW" sz="2800" b="1" kern="0" dirty="0"/>
              <a:t>drift</a:t>
            </a:r>
            <a:r>
              <a:rPr lang="en-GB" altLang="zh-TW" sz="2800" kern="0" dirty="0"/>
              <a:t> of random walkers (see textbook for details) </a:t>
            </a:r>
          </a:p>
        </p:txBody>
      </p:sp>
      <p:cxnSp>
        <p:nvCxnSpPr>
          <p:cNvPr id="32781" name="Straight Arrow Connector 17">
            <a:extLst>
              <a:ext uri="{FF2B5EF4-FFF2-40B4-BE49-F238E27FC236}">
                <a16:creationId xmlns:a16="http://schemas.microsoft.com/office/drawing/2014/main" id="{55B38E45-ED9A-48DA-A67C-C7303BBF59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84438" y="5330825"/>
            <a:ext cx="792162" cy="638175"/>
          </a:xfrm>
          <a:prstGeom prst="straightConnector1">
            <a:avLst/>
          </a:prstGeom>
          <a:noFill/>
          <a:ln w="31750" algn="ctr">
            <a:solidFill>
              <a:srgbClr val="FF3300"/>
            </a:solidFill>
            <a:round/>
            <a:headEnd/>
            <a:tailEnd type="arrow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build="p" autoUpdateAnimBg="0"/>
      <p:bldP spid="15" grpId="0" build="p" autoUpdateAnimBg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EFD84782-003F-48D8-B473-A1FB09264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GB" altLang="zh-TW"/>
          </a:p>
        </p:txBody>
      </p:sp>
      <p:sp>
        <p:nvSpPr>
          <p:cNvPr id="1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A97F4B-08C4-45D1-BDAD-4F14AF025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70025"/>
            <a:ext cx="8248650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Review of quantum mechanical evolution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Time evolution of the wavefunction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Energy eigenstates, shooting method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Variational Quantum Monte Carlo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Diffusion Quantum Monte Carlo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9155BC69-0103-40C3-B8BD-7DB0F64DF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</a:t>
            </a:r>
            <a:endParaRPr lang="en-GB" altLang="zh-TW"/>
          </a:p>
        </p:txBody>
      </p:sp>
      <p:sp>
        <p:nvSpPr>
          <p:cNvPr id="1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A97F4B-08C4-45D1-BDAD-4F14AF025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70025"/>
            <a:ext cx="8248650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Review of quantum mechanical evolution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Time evolution of the wavefunction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Energy eigenstates, shooting method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Variational Quantum Monte Carlo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Diffusion Quantum Monte Carlo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B75F7F62-012C-4459-898C-3B3DED7C8E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DADD9C-F5A8-4B5A-8CAF-646D9DAC3DC0}" type="slidenum">
              <a:rPr kumimoji="0" lang="en-US" altLang="zh-TW" sz="1400" smtClean="0">
                <a:solidFill>
                  <a:srgbClr val="40458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40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36191D2-B5BC-4007-BB26-33F78BA5C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Wavefunction (review)</a:t>
            </a:r>
            <a:endParaRPr lang="en-US" altLang="zh-TW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667CFA-5E70-40E5-92F5-63C8DCA2F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68413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kern="0" dirty="0"/>
              <a:t>In coordinate representation, the state is a </a:t>
            </a:r>
            <a:r>
              <a:rPr lang="en-US" altLang="zh-TW" sz="2800" b="1" kern="0" dirty="0"/>
              <a:t>complex</a:t>
            </a:r>
            <a:r>
              <a:rPr lang="en-US" altLang="zh-TW" sz="2800" kern="0" dirty="0"/>
              <a:t> function of x:    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Spatial distribution (probability density):  </a:t>
            </a:r>
          </a:p>
          <a:p>
            <a:pPr marL="0" indent="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kern="0" dirty="0"/>
              <a:t>                                       with                                                  </a:t>
            </a:r>
            <a:endParaRPr lang="en-US" altLang="zh-TW" sz="500" kern="0" dirty="0"/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Expectation values of other observables:</a:t>
            </a:r>
          </a:p>
          <a:p>
            <a:pPr marL="0" indent="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zh-TW" sz="2800" kern="0" dirty="0"/>
          </a:p>
          <a:p>
            <a:pPr marL="0" indent="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kern="0" dirty="0"/>
              <a:t>Example (momentum operator): </a:t>
            </a:r>
          </a:p>
        </p:txBody>
      </p:sp>
      <p:pic>
        <p:nvPicPr>
          <p:cNvPr id="13317" name="Picture 2">
            <a:extLst>
              <a:ext uri="{FF2B5EF4-FFF2-40B4-BE49-F238E27FC236}">
                <a16:creationId xmlns:a16="http://schemas.microsoft.com/office/drawing/2014/main" id="{F72CB775-8501-48E1-9463-0F33615E1CB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1808163"/>
            <a:ext cx="12255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">
            <a:extLst>
              <a:ext uri="{FF2B5EF4-FFF2-40B4-BE49-F238E27FC236}">
                <a16:creationId xmlns:a16="http://schemas.microsoft.com/office/drawing/2014/main" id="{540F7F10-CF3B-4AAA-A5DC-1BD0CADF423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3222625"/>
            <a:ext cx="2995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>
            <a:extLst>
              <a:ext uri="{FF2B5EF4-FFF2-40B4-BE49-F238E27FC236}">
                <a16:creationId xmlns:a16="http://schemas.microsoft.com/office/drawing/2014/main" id="{9F68FAC7-DE09-43A4-BF3D-473E041F54A3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3222625"/>
            <a:ext cx="31400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0">
            <a:extLst>
              <a:ext uri="{FF2B5EF4-FFF2-40B4-BE49-F238E27FC236}">
                <a16:creationId xmlns:a16="http://schemas.microsoft.com/office/drawing/2014/main" id="{4D6F9C3D-0F9D-4BC6-85C1-0BB25C94A7D3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787900"/>
            <a:ext cx="48387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3">
            <a:extLst>
              <a:ext uri="{FF2B5EF4-FFF2-40B4-BE49-F238E27FC236}">
                <a16:creationId xmlns:a16="http://schemas.microsoft.com/office/drawing/2014/main" id="{DB593089-6301-42A5-868B-C0A150BA8BC8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5554663"/>
            <a:ext cx="18827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B409537B-8C74-4FC4-8E2F-9810D7FDA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E9EAC5-7935-4F9C-8390-F5217BBF8553}" type="slidenum">
              <a:rPr kumimoji="0" lang="en-US" altLang="zh-TW" sz="1400" smtClean="0">
                <a:solidFill>
                  <a:srgbClr val="40458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40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525D060-E4A0-4A9F-B991-9479703AE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Schroedinger equation</a:t>
            </a:r>
            <a:endParaRPr lang="en-US" altLang="zh-TW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667CFA-5E70-40E5-92F5-63C8DCA2F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8" y="3794125"/>
            <a:ext cx="77724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kern="0" dirty="0"/>
              <a:t>Two possible strategies of solution: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Direct integration of time-dependence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Expansion in eigenstates of </a:t>
            </a:r>
            <a:r>
              <a:rPr lang="en-US" altLang="zh-TW" sz="2800" i="1" kern="0" dirty="0"/>
              <a:t>H</a:t>
            </a:r>
          </a:p>
        </p:txBody>
      </p:sp>
      <p:pic>
        <p:nvPicPr>
          <p:cNvPr id="14341" name="Picture 1">
            <a:extLst>
              <a:ext uri="{FF2B5EF4-FFF2-40B4-BE49-F238E27FC236}">
                <a16:creationId xmlns:a16="http://schemas.microsoft.com/office/drawing/2014/main" id="{1499BEBF-CD0A-42C0-9A0E-A4D8E705E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84313"/>
            <a:ext cx="77692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Left Brace 3">
            <a:extLst>
              <a:ext uri="{FF2B5EF4-FFF2-40B4-BE49-F238E27FC236}">
                <a16:creationId xmlns:a16="http://schemas.microsoft.com/office/drawing/2014/main" id="{079ECF2C-AE1C-4EA0-8E6E-E36764FA9C5B}"/>
              </a:ext>
            </a:extLst>
          </p:cNvPr>
          <p:cNvSpPr>
            <a:spLocks/>
          </p:cNvSpPr>
          <p:nvPr/>
        </p:nvSpPr>
        <p:spPr bwMode="auto">
          <a:xfrm rot="-5400000">
            <a:off x="5591176" y="-144463"/>
            <a:ext cx="360362" cy="5567363"/>
          </a:xfrm>
          <a:prstGeom prst="leftBrace">
            <a:avLst>
              <a:gd name="adj1" fmla="val 8297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CN" altLang="en-US" sz="2400"/>
          </a:p>
        </p:txBody>
      </p:sp>
      <p:pic>
        <p:nvPicPr>
          <p:cNvPr id="14343" name="Picture 8">
            <a:extLst>
              <a:ext uri="{FF2B5EF4-FFF2-40B4-BE49-F238E27FC236}">
                <a16:creationId xmlns:a16="http://schemas.microsoft.com/office/drawing/2014/main" id="{2888DB8A-9E40-47A9-BE53-B4C05437A4E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943225"/>
            <a:ext cx="16176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80400421-6AEF-4920-8B24-4946D6357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29A706-F5A2-46DA-A618-F3ACB9552D29}" type="slidenum">
              <a:rPr kumimoji="0" lang="en-US" altLang="zh-TW" sz="1400" smtClean="0">
                <a:solidFill>
                  <a:srgbClr val="40458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40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21777E6-B35B-453C-A031-E8AE165F7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Numerical solution of SE</a:t>
            </a:r>
          </a:p>
        </p:txBody>
      </p:sp>
      <p:sp>
        <p:nvSpPr>
          <p:cNvPr id="6" name="Rectangle 3 1 1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667CFA-5E70-40E5-92F5-63C8DCA2F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852738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kern="0" dirty="0"/>
              <a:t>Simplest integration scheme (free particle):</a:t>
            </a:r>
          </a:p>
        </p:txBody>
      </p:sp>
      <p:sp>
        <p:nvSpPr>
          <p:cNvPr id="8" name="Rectangle 3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854A692-4B7B-4BEA-B169-B0E7EBF8B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8" y="1339850"/>
            <a:ext cx="7772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kern="0" dirty="0"/>
              <a:t>Proceed as usual, discretizing time and space</a:t>
            </a:r>
          </a:p>
        </p:txBody>
      </p:sp>
      <p:pic>
        <p:nvPicPr>
          <p:cNvPr id="15366" name="Picture 2">
            <a:extLst>
              <a:ext uri="{FF2B5EF4-FFF2-40B4-BE49-F238E27FC236}">
                <a16:creationId xmlns:a16="http://schemas.microsoft.com/office/drawing/2014/main" id="{FBD2F732-00CF-470B-830B-9502C68E8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092325"/>
            <a:ext cx="1982788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">
            <a:extLst>
              <a:ext uri="{FF2B5EF4-FFF2-40B4-BE49-F238E27FC236}">
                <a16:creationId xmlns:a16="http://schemas.microsoft.com/office/drawing/2014/main" id="{A51428D6-E4A1-49B8-AE2C-A2A6056D5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071688"/>
            <a:ext cx="20335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27">
            <a:extLst>
              <a:ext uri="{FF2B5EF4-FFF2-40B4-BE49-F238E27FC236}">
                <a16:creationId xmlns:a16="http://schemas.microsoft.com/office/drawing/2014/main" id="{7BBCFB2E-7B10-4A99-B7D5-F94C16CC6F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89350"/>
            <a:ext cx="6756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3 1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16EEA2-138F-4C5E-BF68-596AED4E5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805488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kern="0" dirty="0"/>
              <a:t>Implicit scheme:                     on right-hand side  </a:t>
            </a:r>
          </a:p>
        </p:txBody>
      </p:sp>
      <p:pic>
        <p:nvPicPr>
          <p:cNvPr id="15370" name="Picture 30">
            <a:extLst>
              <a:ext uri="{FF2B5EF4-FFF2-40B4-BE49-F238E27FC236}">
                <a16:creationId xmlns:a16="http://schemas.microsoft.com/office/drawing/2014/main" id="{4C71AEEC-4603-4B2E-B4C1-4325B603746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63" y="5978525"/>
            <a:ext cx="13430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8" grpId="0" build="p" autoUpdateAnimBg="0"/>
      <p:bldP spid="2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42A163B3-B586-437C-BB7A-954D494CF4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73CB41-DCC9-4210-BC3C-61A258E75761}" type="slidenum">
              <a:rPr kumimoji="0" lang="en-US" altLang="zh-TW" sz="1400" smtClean="0">
                <a:solidFill>
                  <a:srgbClr val="40458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40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4DAD926-DB86-4508-8BF1-C1E3D6DA1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Visscher’s scheme</a:t>
            </a:r>
          </a:p>
        </p:txBody>
      </p:sp>
      <p:sp>
        <p:nvSpPr>
          <p:cNvPr id="8" name="Rectangle 3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854A692-4B7B-4BEA-B169-B0E7EBF8B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1438"/>
            <a:ext cx="7772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kern="0" dirty="0"/>
              <a:t>Consider </a:t>
            </a:r>
          </a:p>
        </p:txBody>
      </p:sp>
      <p:sp>
        <p:nvSpPr>
          <p:cNvPr id="29" name="Rectangle 3 1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16EEA2-138F-4C5E-BF68-596AED4E5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290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kern="0" dirty="0"/>
              <a:t>Discretization (half-step method):</a:t>
            </a:r>
          </a:p>
        </p:txBody>
      </p:sp>
      <p:pic>
        <p:nvPicPr>
          <p:cNvPr id="16390" name="Picture 1">
            <a:extLst>
              <a:ext uri="{FF2B5EF4-FFF2-40B4-BE49-F238E27FC236}">
                <a16:creationId xmlns:a16="http://schemas.microsoft.com/office/drawing/2014/main" id="{D7F3CAB5-D60A-4080-8B59-BA61E9D15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1350963"/>
            <a:ext cx="38576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3">
            <a:extLst>
              <a:ext uri="{FF2B5EF4-FFF2-40B4-BE49-F238E27FC236}">
                <a16:creationId xmlns:a16="http://schemas.microsoft.com/office/drawing/2014/main" id="{F9A94613-A3E8-48C1-9626-B23CC55EC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132013"/>
            <a:ext cx="29384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6">
            <a:extLst>
              <a:ext uri="{FF2B5EF4-FFF2-40B4-BE49-F238E27FC236}">
                <a16:creationId xmlns:a16="http://schemas.microsoft.com/office/drawing/2014/main" id="{3AFB0B31-E395-4CE1-ADBC-D52144DE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036763"/>
            <a:ext cx="3179762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8">
            <a:extLst>
              <a:ext uri="{FF2B5EF4-FFF2-40B4-BE49-F238E27FC236}">
                <a16:creationId xmlns:a16="http://schemas.microsoft.com/office/drawing/2014/main" id="{5378F807-F0D3-4AB5-8AF0-D094FB07A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4090988"/>
            <a:ext cx="65881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2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295DE7E0-F47C-4A82-8DBE-5DFC5AB853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CA6407-EA33-4575-87CE-4115DFD4DCB1}" type="slidenum">
              <a:rPr kumimoji="0" lang="en-US" altLang="zh-TW" sz="1400" smtClean="0">
                <a:solidFill>
                  <a:srgbClr val="40458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40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A79BB36-50DA-4538-B100-783E7D379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Visscher’s scheme</a:t>
            </a:r>
          </a:p>
        </p:txBody>
      </p:sp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0C77250-5038-47AA-8DD6-EE5D70B08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263650"/>
            <a:ext cx="8250238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kern="0" dirty="0"/>
              <a:t>Important features: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Explicit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Stable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800" kern="0" dirty="0"/>
              <a:t>Conserves probability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endParaRPr lang="en-US" altLang="zh-TW" sz="2800" kern="0" dirty="0"/>
          </a:p>
          <a:p>
            <a:pPr marL="0" indent="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zh-TW" sz="2000" kern="0" dirty="0"/>
          </a:p>
          <a:p>
            <a:pPr marL="0" indent="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zh-TW" sz="28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altLang="zh-CN" sz="2000" u="sng" dirty="0"/>
              <a:t>Reference</a:t>
            </a:r>
            <a:r>
              <a:rPr lang="it-IT" altLang="zh-CN" sz="2000" dirty="0"/>
              <a:t>: P. B. Visscher, Computers in Physics </a:t>
            </a:r>
            <a:r>
              <a:rPr lang="it-IT" altLang="zh-CN" sz="2000" b="1" dirty="0"/>
              <a:t>5</a:t>
            </a:r>
            <a:r>
              <a:rPr lang="it-IT" altLang="zh-CN" sz="2000" dirty="0"/>
              <a:t>, 596 (1991)</a:t>
            </a:r>
            <a:endParaRPr lang="en-US" altLang="zh-TW" sz="200" kern="0" dirty="0"/>
          </a:p>
          <a:p>
            <a:pPr marL="0" indent="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zh-TW" sz="2800" kern="0" dirty="0"/>
          </a:p>
        </p:txBody>
      </p:sp>
      <p:pic>
        <p:nvPicPr>
          <p:cNvPr id="17413" name="Picture 2">
            <a:extLst>
              <a:ext uri="{FF2B5EF4-FFF2-40B4-BE49-F238E27FC236}">
                <a16:creationId xmlns:a16="http://schemas.microsoft.com/office/drawing/2014/main" id="{7F546F2B-BE06-4A00-AD82-A50666B30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349500"/>
            <a:ext cx="4032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>
            <a:extLst>
              <a:ext uri="{FF2B5EF4-FFF2-40B4-BE49-F238E27FC236}">
                <a16:creationId xmlns:a16="http://schemas.microsoft.com/office/drawing/2014/main" id="{A2C8900F-8FDA-4E7B-BDDD-8A254B95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4059238"/>
            <a:ext cx="7526337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E3F65C0D-04FE-4610-B189-B8A2CCF10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D36ABC-1848-48E2-81EE-A0404D65FB51}" type="slidenum">
              <a:rPr kumimoji="0" lang="en-US" altLang="zh-TW" sz="1400" smtClean="0">
                <a:solidFill>
                  <a:srgbClr val="40458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40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C6CF90E-6CDD-4BF3-891D-A3CF53FF8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Expansion with energy eigenstates</a:t>
            </a:r>
            <a:endParaRPr lang="en-US" altLang="zh-TW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667CFA-5E70-40E5-92F5-63C8DCA2F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443413"/>
            <a:ext cx="230505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kern="0" dirty="0"/>
              <a:t>General state:</a:t>
            </a:r>
          </a:p>
        </p:txBody>
      </p:sp>
      <p:pic>
        <p:nvPicPr>
          <p:cNvPr id="18437" name="Picture 2">
            <a:extLst>
              <a:ext uri="{FF2B5EF4-FFF2-40B4-BE49-F238E27FC236}">
                <a16:creationId xmlns:a16="http://schemas.microsoft.com/office/drawing/2014/main" id="{85A2EF3B-3CA5-4E2B-B8DE-7BA92ABD8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46263"/>
            <a:ext cx="50927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F33F1F7-E1CE-4E9B-BC8E-8A86895F0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1273175"/>
            <a:ext cx="77724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kern="0" dirty="0"/>
              <a:t>Time-independent </a:t>
            </a:r>
            <a:r>
              <a:rPr lang="en-US" altLang="zh-TW" sz="2800" kern="0" dirty="0" err="1"/>
              <a:t>Schroedinger</a:t>
            </a:r>
            <a:r>
              <a:rPr lang="en-US" altLang="zh-TW" sz="2800" kern="0" dirty="0"/>
              <a:t> equation:</a:t>
            </a:r>
          </a:p>
        </p:txBody>
      </p:sp>
      <p:sp>
        <p:nvSpPr>
          <p:cNvPr id="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7664864-225F-45F5-80EF-E015298DC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243263"/>
            <a:ext cx="777240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b="1" kern="0" dirty="0"/>
              <a:t>Stationary states:</a:t>
            </a:r>
            <a:endParaRPr lang="en-US" altLang="zh-TW" sz="500" b="1" kern="0" dirty="0"/>
          </a:p>
        </p:txBody>
      </p:sp>
      <p:pic>
        <p:nvPicPr>
          <p:cNvPr id="18440" name="Picture 4">
            <a:extLst>
              <a:ext uri="{FF2B5EF4-FFF2-40B4-BE49-F238E27FC236}">
                <a16:creationId xmlns:a16="http://schemas.microsoft.com/office/drawing/2014/main" id="{58B940AF-0D6C-450B-9D07-DC819346E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200400"/>
            <a:ext cx="4346575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6">
            <a:extLst>
              <a:ext uri="{FF2B5EF4-FFF2-40B4-BE49-F238E27FC236}">
                <a16:creationId xmlns:a16="http://schemas.microsoft.com/office/drawing/2014/main" id="{3F3B94A3-731E-4DE6-A71B-A16994A48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4029075"/>
            <a:ext cx="60928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7">
            <a:extLst>
              <a:ext uri="{FF2B5EF4-FFF2-40B4-BE49-F238E27FC236}">
                <a16:creationId xmlns:a16="http://schemas.microsoft.com/office/drawing/2014/main" id="{7D00551F-50D5-46F4-9DF9-ECA0E868E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503863"/>
            <a:ext cx="33543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Rectangle: Rounded Corners 11">
            <a:extLst>
              <a:ext uri="{FF2B5EF4-FFF2-40B4-BE49-F238E27FC236}">
                <a16:creationId xmlns:a16="http://schemas.microsoft.com/office/drawing/2014/main" id="{AF387992-6EE6-41F6-A943-F321194D9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267200"/>
            <a:ext cx="6018213" cy="89058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AF18497-A643-4880-8518-7C0E29E77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534025"/>
            <a:ext cx="23050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800" kern="0" dirty="0"/>
              <a:t>where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10" grpId="0" build="p" autoUpdateAnimBg="0"/>
      <p:bldP spid="11" grpId="0" build="p" autoUpdateAnimBg="0"/>
      <p:bldP spid="18443" grpId="0" animBg="1"/>
      <p:bldP spid="15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45.7068"/>
  <p:tag name="LATEXADDIN" val="\documentclass{article}&#10;\usepackage{amsmath}&#10;\pagestyle{empty}&#10;\begin{document}&#10;&#10;$\Psi(x,t)$&#10;&#10;&#10;\end{document}"/>
  <p:tag name="IGUANATEXSIZE" val="25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691.4135"/>
  <p:tag name="LATEXADDIN" val="\documentclass{article}&#10;\usepackage{amsmath}&#10;\pagestyle{empty}&#10;\begin{document}&#10;&#10;$E= 0.501 \hbar \omega$&#10;&#10;&#10;\end{document}"/>
  <p:tag name="IGUANATEXSIZE" val="25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45.9692"/>
  <p:tag name="LATEXADDIN" val="\documentclass{article}&#10;\usepackage{amsmath}&#10;\pagestyle{empty}&#10;\begin{document}&#10;&#10;$\Psi(x)$&#10;&#10;&#10;\end{document}"/>
  <p:tag name="IGUANATEXSIZE" val="25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580.4274"/>
  <p:tag name="LATEXADDIN" val="\documentclass{article}&#10;\usepackage{amsmath}&#10;\pagestyle{empty}&#10;\begin{document}&#10;&#10;$x/\sqrt{\hbar/m\omega}$&#10;&#10;&#10;\end{document}"/>
  <p:tag name="IGUANATEXSIZE" val="25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45.9692"/>
  <p:tag name="LATEXADDIN" val="\documentclass{article}&#10;\usepackage{amsmath}&#10;\pagestyle{empty}&#10;\begin{document}&#10;&#10;$\Psi(x)$&#10;&#10;&#10;\end{document}"/>
  <p:tag name="IGUANATEXSIZE" val="25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580.4274"/>
  <p:tag name="LATEXADDIN" val="\documentclass{article}&#10;\usepackage{amsmath}&#10;\pagestyle{empty}&#10;\begin{document}&#10;&#10;$x/\sqrt{\hbar/m\omega}$&#10;&#10;&#10;\end{document}"/>
  <p:tag name="IGUANATEXSIZE" val="25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2301.462"/>
  <p:tag name="LATEXADDIN" val="\documentclass{article}&#10;\usepackage{amsmath}&#10;\pagestyle{empty}&#10;\begin{document}&#10;&#10;$$e^{-H\tau} |\Psi\rangle =\sum_n c_n e^{-E_n \tau } |\phi_n\rangle \simeq c_0 e^{- E_0 \tau} |\phi_0\rangle$$&#10;&#10;&#10;\end{document}"/>
  <p:tag name="IGUANATEXSIZE" val="25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5.9768"/>
  <p:tag name="LATEXADDIN" val="\documentclass{article}&#10;\usepackage{amsmath}&#10;\pagestyle{empty}&#10;\begin{document}&#10;&#10;$|\phi_0 \rangle$&#10;&#10;&#10;\end{document}"/>
  <p:tag name="IGUANATEXSIZE" val="25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489.314"/>
  <p:tag name="LATEXADDIN" val="\documentclass{article}&#10;\usepackage{amsmath}&#10;\pagestyle{empty}&#10;\begin{document}&#10;&#10;$$\Psi (\tau+\Delta \tau)\simeq   e^{-V(x)\Delta\tau}\Psi (\tau)$$&#10;&#10;&#10;\end{document}"/>
  <p:tag name="IGUANATEXSIZE" val="25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261.7173"/>
  <p:tag name="LATEXADDIN" val="\documentclass{article}&#10;\usepackage{amsmath}&#10;\pagestyle{empty}&#10;\begin{document}&#10;&#10;$\simeq E_0 $&#10;&#10;&#10;\end{document}"/>
  <p:tag name="IGUANATEXSIZE" val="25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1812.523"/>
  <p:tag name="LATEXADDIN" val="\documentclass{article}&#10;\usepackage{amsmath}&#10;\pagestyle{empty}&#10;\begin{document}&#10;&#10;$$ G(\Delta \tau) \simeq  G_{branch}G_{diff} + O(\Delta \tau^2) $$&#10;&#10;&#10;\end{document}"/>
  <p:tag name="IGUANATEXSIZE" val="25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05.624"/>
  <p:tag name="LATEXADDIN" val="\documentclass{article}&#10;\usepackage{amsmath}&#10;\pagestyle{empty}&#10;\begin{document}&#10;&#10;$P(x,t)=|\Psi(x,t)|^2$&#10;&#10;&#10;\end{document}"/>
  <p:tag name="IGUANATEXSIZE" val="25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941.8823"/>
  <p:tag name="LATEXADDIN" val="\documentclass{article}&#10;\usepackage{amsmath}&#10;\pagestyle{empty}&#10;\begin{document}&#10;&#10;$\int dx |\Psi(x,t)|^2=1$&#10;&#10;&#10;\end{document}"/>
  <p:tag name="IGUANATEXSIZE" val="25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451.069"/>
  <p:tag name="LATEXADDIN" val="\documentclass{article}&#10;\usepackage{amsmath}&#10;\pagestyle{empty}&#10;\begin{document}&#10;&#10;$\langle A \rangle =\int dx \Psi^*(x,t) A \Psi(x,t)$&#10;&#10;&#10;\end{document}"/>
  <p:tag name="IGUANATEXSIZE" val="25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47.1691"/>
  <p:tag name="LATEXADDIN" val="\documentclass{article}&#10;\usepackage{amsmath}&#10;\pagestyle{empty}&#10;\begin{document}&#10;&#10;$p=-i \partial/\partial x$&#10;&#10;&#10;\end{document}"/>
  <p:tag name="IGUANATEXSIZE" val="25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61.9423"/>
  <p:tag name="LATEXADDIN" val="\documentclass{article}&#10;\usepackage{amsmath}&#10;\pagestyle{empty}&#10;\begin{document}&#10;&#10;$H \Psi(x,t)$&#10;&#10;&#10;\end{document}"/>
  <p:tag name="IGUANATEXSIZE" val="25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5.4256"/>
  <p:tag name="ORIGINALWIDTH" val="2496.438"/>
  <p:tag name="LATEXADDIN" val="\documentclass{article}&#10;\usepackage{amsmath}&#10;\pagestyle{empty}&#10;\begin{document}&#10;&#10;\setlength\arraycolsep{0pt}&#10;&#10;\begin{eqnarray*}-i\hbar &amp;&amp; \frac{\Psi(x_s,t_{n+1})-\Psi(x_s,t_{n})}{\Delta t} =  \\ &#10;-&amp;&amp;\frac{\hbar^2}{2m}\frac{\Psi(x_{s+1},t_{n})-2\Psi(x_s,t_{n})+\Psi(x_{s-1},t_n)}{\Delta x^2}&#10;\end{eqnarray*}&#10;&#10;&#10;\end{document}"/>
  <p:tag name="IGUANATEXSIZE" val="25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28.684"/>
  <p:tag name="LATEXADDIN" val="\documentclass{article}&#10;\usepackage{amsmath}&#10;\pagestyle{empty}&#10;\begin{document}&#10;&#10;$t_n \to t_{n+1}$&#10;&#10;&#10;\end{document}"/>
  <p:tag name="IGUANATEXSIZE" val="25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691.4135"/>
  <p:tag name="LATEXADDIN" val="\documentclass{article}&#10;\usepackage{amsmath}&#10;\pagestyle{empty}&#10;\begin{document}&#10;&#10;$E= 0.499 \hbar \omega$&#10;&#10;&#10;\end{document}"/>
  <p:tag name="IGUANATEXSIZE" val="25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新細明體"/>
        <a:cs typeface="新細明體"/>
      </a:majorFont>
      <a:minorFont>
        <a:latin typeface="Times New Roman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新細明體" charset="0"/>
            <a:cs typeface="新細明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新細明體" charset="0"/>
            <a:cs typeface="新細明體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4491</TotalTime>
  <Words>510</Words>
  <Application>Microsoft Office PowerPoint</Application>
  <PresentationFormat>On-screen Show (4:3)</PresentationFormat>
  <Paragraphs>119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Tahoma</vt:lpstr>
      <vt:lpstr>新細明體</vt:lpstr>
      <vt:lpstr>Arial</vt:lpstr>
      <vt:lpstr>Wingdings</vt:lpstr>
      <vt:lpstr>Times New Roman</vt:lpstr>
      <vt:lpstr>Blueprint</vt:lpstr>
      <vt:lpstr>1_Blueprint</vt:lpstr>
      <vt:lpstr>Quantum Systems</vt:lpstr>
      <vt:lpstr>Motivation         </vt:lpstr>
      <vt:lpstr>Topics</vt:lpstr>
      <vt:lpstr>Wavefunction (review)</vt:lpstr>
      <vt:lpstr>Schroedinger equation</vt:lpstr>
      <vt:lpstr>Numerical solution of SE</vt:lpstr>
      <vt:lpstr>Visscher’s scheme</vt:lpstr>
      <vt:lpstr>Visscher’s scheme</vt:lpstr>
      <vt:lpstr>Expansion with energy eigenstates</vt:lpstr>
      <vt:lpstr>Shooting method</vt:lpstr>
      <vt:lpstr>Euler-Cromer algorithm</vt:lpstr>
      <vt:lpstr>Euler-Cromer algorithm</vt:lpstr>
      <vt:lpstr>Monte-Carlo methods</vt:lpstr>
      <vt:lpstr>Variational Monte-Carlo</vt:lpstr>
      <vt:lpstr>Random walk QMC</vt:lpstr>
      <vt:lpstr>Random walk QMC - remarks</vt:lpstr>
      <vt:lpstr>Random walk QMC - algorithm</vt:lpstr>
      <vt:lpstr>Random walk QMC - algorithm</vt:lpstr>
      <vt:lpstr>Alternative view of diffusion/branching</vt:lpstr>
      <vt:lpstr>Diffusion QMC - algorithm</vt:lpstr>
      <vt:lpstr>Diffusion QMC - algorithm</vt:lpstr>
      <vt:lpstr>Importance sampling</vt:lpstr>
      <vt:lpstr>Summary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PHY</dc:creator>
  <cp:lastModifiedBy>Chesi Stefano</cp:lastModifiedBy>
  <cp:revision>98</cp:revision>
  <dcterms:created xsi:type="dcterms:W3CDTF">2002-08-20T02:46:49Z</dcterms:created>
  <dcterms:modified xsi:type="dcterms:W3CDTF">2019-05-20T06:17:44Z</dcterms:modified>
</cp:coreProperties>
</file>