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/>
    <p:restoredTop sz="96170"/>
  </p:normalViewPr>
  <p:slideViewPr>
    <p:cSldViewPr snapToGrid="0">
      <p:cViewPr varScale="1">
        <p:scale>
          <a:sx n="123" d="100"/>
          <a:sy n="123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5E76-22D9-433E-CAD0-C1A67D6CF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40DC5-4C53-DF80-E134-0F58788DE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89ED-494A-7756-99E3-C9DA8DED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854-EBEB-ED47-9C1A-41E367346EA2}" type="datetimeFigureOut">
              <a:rPr lang="en-NO" smtClean="0"/>
              <a:t>30/01/2024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B926B-86E1-BB6F-8D5F-7A0AE716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E592-DECD-C5CC-9376-1D5A074D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0101-DE14-0146-AEF9-C16F44BC255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0592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2B48-BBA8-39C8-75AE-9F112A89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FBAB2-9675-B8DA-1F1E-89D93004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4FBAC-54CB-E36B-ED92-7A381346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854-EBEB-ED47-9C1A-41E367346EA2}" type="datetimeFigureOut">
              <a:rPr lang="en-NO" smtClean="0"/>
              <a:t>30/01/2024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667C-AF06-1857-3D72-703ACF29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1186A-29CF-5937-4E70-BCFA07C2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0101-DE14-0146-AEF9-C16F44BC255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437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CDF2B-BC56-FA9F-44FB-6D783FE9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86350-FB76-1C23-08CB-CCA655560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BF82-FB53-F85C-1D2E-97EFFE40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854-EBEB-ED47-9C1A-41E367346EA2}" type="datetimeFigureOut">
              <a:rPr lang="en-NO" smtClean="0"/>
              <a:t>30/01/2024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5295-47F0-775F-5A4F-A32A718F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0951-A3C7-12D7-B5DD-522D524D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0101-DE14-0146-AEF9-C16F44BC255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8127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092F-A35A-0281-4BE2-3834C80C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7697-013D-997B-38F1-212A756A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1913-25F4-5B16-A0CB-383D4A31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854-EBEB-ED47-9C1A-41E367346EA2}" type="datetimeFigureOut">
              <a:rPr lang="en-NO" smtClean="0"/>
              <a:t>30/01/2024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F1DA7-188E-0F9F-8325-236EF3E9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A503-5E7E-2822-ED21-7D5C87DC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0101-DE14-0146-AEF9-C16F44BC255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1089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95C0-A5F2-0E2E-00EF-A1201247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6E8E-D442-A88D-01F6-6F623EAAE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C908A-0571-B885-BB4A-96B1AD6F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854-EBEB-ED47-9C1A-41E367346EA2}" type="datetimeFigureOut">
              <a:rPr lang="en-NO" smtClean="0"/>
              <a:t>30/01/2024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1F1A-F9CD-09A0-361F-ABDDA03D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A43AD-B097-598D-3617-10CD4AD4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0101-DE14-0146-AEF9-C16F44BC255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754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7D49-526E-3F8B-1FDE-E5ED8411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B092-E9BE-12C5-0F6B-74CE6E9F1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658B8-936B-1F89-545C-46C535706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2B8CB-7DC4-E3B4-FE1D-4D68528A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854-EBEB-ED47-9C1A-41E367346EA2}" type="datetimeFigureOut">
              <a:rPr lang="en-NO" smtClean="0"/>
              <a:t>30/01/2024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9480E-A3B2-D9D4-982E-E69CA0B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49B86-ECEE-0488-99E0-1374FB98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0101-DE14-0146-AEF9-C16F44BC255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0361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71D4-8500-CCEE-F16A-B95524EE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7903-A51C-B3D2-F2CD-0FB1021DC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2F098-E2A5-CEDD-E813-34F92C42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E242E-050B-79F1-9D3C-AD23EF4BF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5220A-C366-65DC-A0C2-B45D02B9C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82647-D547-4869-6279-9901C44D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854-EBEB-ED47-9C1A-41E367346EA2}" type="datetimeFigureOut">
              <a:rPr lang="en-NO" smtClean="0"/>
              <a:t>30/01/2024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D2365-19D0-E5D2-59CA-DE5224E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5109D-8825-78B4-103A-57F8F82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0101-DE14-0146-AEF9-C16F44BC255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3045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A67-E13C-8882-5800-B9F13653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23FE0-FA6F-88C6-6377-E3CCAA08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854-EBEB-ED47-9C1A-41E367346EA2}" type="datetimeFigureOut">
              <a:rPr lang="en-NO" smtClean="0"/>
              <a:t>30/01/2024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16B26-CBF4-F3A9-D197-63410787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29CC2-A434-E2B5-491C-EA4EC9DF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0101-DE14-0146-AEF9-C16F44BC255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6876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FC945-39C3-8848-E92A-7C46289F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854-EBEB-ED47-9C1A-41E367346EA2}" type="datetimeFigureOut">
              <a:rPr lang="en-NO" smtClean="0"/>
              <a:t>30/01/2024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48CA1-D82E-065E-0735-68A1BA78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B202D-2E94-5FBC-781C-E8EB1B8D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0101-DE14-0146-AEF9-C16F44BC255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8481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B84D-6969-28C8-E612-A0632651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908D-5AD7-74C1-705E-5FAC733D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F2E43-5B7F-FEAB-8221-AEB352FD9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60D77-D35A-50DC-960C-9B6B0EBA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854-EBEB-ED47-9C1A-41E367346EA2}" type="datetimeFigureOut">
              <a:rPr lang="en-NO" smtClean="0"/>
              <a:t>30/01/2024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AEFB-129C-D33C-3565-54C896E1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4273-AD88-5D2B-461F-DB1290BE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0101-DE14-0146-AEF9-C16F44BC255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8575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49A-2A6D-568D-DE79-5E245B17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39D25-9F7D-B48D-F252-2466D06E5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4AAA9-B23D-C09C-AC82-67DB4901D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80E73-9C2C-7877-588D-3262D4F1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854-EBEB-ED47-9C1A-41E367346EA2}" type="datetimeFigureOut">
              <a:rPr lang="en-NO" smtClean="0"/>
              <a:t>30/01/2024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0A4BE-FD5E-9E0C-708F-13E4764E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F6942-0BFC-D231-50CE-5BAE74C4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0101-DE14-0146-AEF9-C16F44BC255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6259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270DD-328E-92D3-14DE-08198C24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51E46-4268-60DB-68ED-C1C4BB178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97CA-7000-C94D-F37B-4B716B01A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F854-EBEB-ED47-9C1A-41E367346EA2}" type="datetimeFigureOut">
              <a:rPr lang="en-NO" smtClean="0"/>
              <a:t>30/01/2024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E348-3CE3-E556-BAA0-C7E639972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5BF7-1AB1-1144-4FE7-94B2AA131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C0101-DE14-0146-AEF9-C16F44BC255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3096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7C09-1145-8FEC-8A69-589BFF768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Neural sampling as</a:t>
            </a:r>
            <a:br>
              <a:rPr lang="en-NO" dirty="0"/>
            </a:br>
            <a:r>
              <a:rPr lang="en-NO" dirty="0"/>
              <a:t>neural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4EC1B-E132-FF13-2F6E-4557D0B74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Tentative FYS5429/9429 project outline</a:t>
            </a:r>
          </a:p>
          <a:p>
            <a:endParaRPr lang="en-NO" dirty="0"/>
          </a:p>
          <a:p>
            <a:r>
              <a:rPr lang="en-NO" dirty="0"/>
              <a:t>Janita, Jan Fredrik &amp; Nicolai</a:t>
            </a:r>
          </a:p>
        </p:txBody>
      </p:sp>
    </p:spTree>
    <p:extLst>
      <p:ext uri="{BB962C8B-B14F-4D97-AF65-F5344CB8AC3E}">
        <p14:creationId xmlns:p14="http://schemas.microsoft.com/office/powerpoint/2010/main" val="136989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C06A7-051A-FA43-8134-E392305F0E91}"/>
              </a:ext>
            </a:extLst>
          </p:cNvPr>
          <p:cNvSpPr/>
          <p:nvPr/>
        </p:nvSpPr>
        <p:spPr>
          <a:xfrm>
            <a:off x="602066" y="1405890"/>
            <a:ext cx="10987867" cy="5476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Many prominent neuro and cognitive scientists claim that brains essentially are prediction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The idea that brains perform probabilistic reasoning is highly consistent with experimental findings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000" b="1" dirty="0">
                <a:solidFill>
                  <a:schemeClr val="tx1"/>
                </a:solidFill>
              </a:rPr>
              <a:t>Bayesian brain hypothesis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The brain maintains probabilistic models of the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Performs (approximate) Bayesian inference for predicting current and future events based on experience</a:t>
            </a:r>
          </a:p>
          <a:p>
            <a:pPr lvl="1"/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000" b="1" dirty="0">
                <a:solidFill>
                  <a:schemeClr val="tx1"/>
                </a:solidFill>
              </a:rPr>
              <a:t>Neural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Neural activity is regarded as samples from internal probabilistic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Sampling is implemented through the temporal dynamics of spiking neurons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2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7DE59-7734-FCB7-5483-ADADEFDA6B59}"/>
              </a:ext>
            </a:extLst>
          </p:cNvPr>
          <p:cNvSpPr/>
          <p:nvPr/>
        </p:nvSpPr>
        <p:spPr>
          <a:xfrm>
            <a:off x="4227194" y="0"/>
            <a:ext cx="3737610" cy="1771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800" b="1" dirty="0">
                <a:ln w="0"/>
                <a:solidFill>
                  <a:schemeClr val="tx1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56801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950AA-083F-1B37-3B68-BF2B25977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119DCE-2A10-FEB9-A9ED-7F7FC949A980}"/>
              </a:ext>
            </a:extLst>
          </p:cNvPr>
          <p:cNvSpPr/>
          <p:nvPr/>
        </p:nvSpPr>
        <p:spPr>
          <a:xfrm>
            <a:off x="602066" y="1405891"/>
            <a:ext cx="10987867" cy="545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Explore neural sampling as neural dynamics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000" dirty="0">
                <a:solidFill>
                  <a:schemeClr val="tx1"/>
                </a:solidFill>
              </a:rPr>
              <a:t>Maybe use a Bayesian Recurrent Neural Network (RNN)?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RNNs achieve state-of-the art performance on a wide range of sequence prediction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Bayesian RNN: parameters of the network (e.g. weights) represented as probability distributions rather than fixed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Neural sampling implemented through using spiking computational units</a:t>
            </a:r>
          </a:p>
          <a:p>
            <a:pPr lvl="1"/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000" dirty="0">
                <a:solidFill>
                  <a:schemeClr val="tx1"/>
                </a:solidFill>
              </a:rPr>
              <a:t>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Training spiking 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Probably lots more…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2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D50FAE-828D-25BA-5AEB-5C51F0545769}"/>
              </a:ext>
            </a:extLst>
          </p:cNvPr>
          <p:cNvSpPr/>
          <p:nvPr/>
        </p:nvSpPr>
        <p:spPr>
          <a:xfrm>
            <a:off x="4227194" y="0"/>
            <a:ext cx="3737610" cy="1771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800" b="1" dirty="0">
                <a:ln w="0"/>
                <a:solidFill>
                  <a:schemeClr val="tx1"/>
                </a:solidFill>
              </a:rPr>
              <a:t>Tentative project 1</a:t>
            </a:r>
          </a:p>
        </p:txBody>
      </p:sp>
    </p:spTree>
    <p:extLst>
      <p:ext uri="{BB962C8B-B14F-4D97-AF65-F5344CB8AC3E}">
        <p14:creationId xmlns:p14="http://schemas.microsoft.com/office/powerpoint/2010/main" val="283780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2F394-EA74-2708-C0E6-4F3D9FD45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37BCB-EBE6-7F90-1568-F770DDDC84E8}"/>
              </a:ext>
            </a:extLst>
          </p:cNvPr>
          <p:cNvSpPr/>
          <p:nvPr/>
        </p:nvSpPr>
        <p:spPr>
          <a:xfrm>
            <a:off x="602066" y="1405891"/>
            <a:ext cx="10987867" cy="5452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Explore neural sampling with energy-based neural networks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000" dirty="0">
                <a:solidFill>
                  <a:schemeClr val="tx1"/>
                </a:solidFill>
              </a:rPr>
              <a:t>Develop a Neural Sampling Machine (NSM)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Based on Restricted Boltzmann Machine (RBM) but with spiking neurons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Internal world model updated by minimizing the free energy calculated as the discrepancy between sensory input and predictions of that input (prediction error)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In neurobiologically plausible terms, this can be cast as predictive coding</a:t>
            </a:r>
          </a:p>
          <a:p>
            <a:pPr lvl="1"/>
            <a:endParaRPr lang="en-GB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2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181914-6667-2B00-50DE-9A1679EA64C3}"/>
              </a:ext>
            </a:extLst>
          </p:cNvPr>
          <p:cNvSpPr/>
          <p:nvPr/>
        </p:nvSpPr>
        <p:spPr>
          <a:xfrm>
            <a:off x="3493476" y="0"/>
            <a:ext cx="5205046" cy="1771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800" b="1" dirty="0">
                <a:ln w="0"/>
                <a:solidFill>
                  <a:schemeClr val="tx1"/>
                </a:solidFill>
              </a:rPr>
              <a:t>Possible extension as project 2</a:t>
            </a:r>
          </a:p>
        </p:txBody>
      </p:sp>
    </p:spTree>
    <p:extLst>
      <p:ext uri="{BB962C8B-B14F-4D97-AF65-F5344CB8AC3E}">
        <p14:creationId xmlns:p14="http://schemas.microsoft.com/office/powerpoint/2010/main" val="1464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231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Neural sampling as neural dynamics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sampling as neural dynamics</dc:title>
  <dc:creator>Nicolai Haug</dc:creator>
  <cp:lastModifiedBy>Nicolai Haug</cp:lastModifiedBy>
  <cp:revision>1</cp:revision>
  <dcterms:created xsi:type="dcterms:W3CDTF">2024-01-30T00:00:41Z</dcterms:created>
  <dcterms:modified xsi:type="dcterms:W3CDTF">2024-01-30T00:34:40Z</dcterms:modified>
</cp:coreProperties>
</file>