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0.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67" r:id="rId5"/>
    <p:sldMasterId id="2147483706" r:id="rId6"/>
  </p:sldMasterIdLst>
  <p:notesMasterIdLst>
    <p:notesMasterId r:id="rId13"/>
  </p:notesMasterIdLst>
  <p:handoutMasterIdLst>
    <p:handoutMasterId r:id="rId14"/>
  </p:handoutMasterIdLst>
  <p:sldIdLst>
    <p:sldId id="272" r:id="rId7"/>
    <p:sldId id="276" r:id="rId8"/>
    <p:sldId id="277" r:id="rId9"/>
    <p:sldId id="297" r:id="rId10"/>
    <p:sldId id="296" r:id="rId11"/>
    <p:sldId id="274" r:id="rId12"/>
  </p:sldIdLst>
  <p:sldSz cx="12192000" cy="6858000"/>
  <p:notesSz cx="6858000" cy="9144000"/>
  <p:defaultTextStyle>
    <a:defPPr>
      <a:defRPr lang="nb-NO"/>
    </a:defPPr>
    <a:lvl1pPr marL="0" algn="l" defTabSz="914355" rtl="0" eaLnBrk="1" latinLnBrk="0" hangingPunct="1">
      <a:defRPr sz="1800" kern="1200">
        <a:solidFill>
          <a:schemeClr val="tx1"/>
        </a:solidFill>
        <a:latin typeface="+mn-lt"/>
        <a:ea typeface="+mn-ea"/>
        <a:cs typeface="+mn-cs"/>
      </a:defRPr>
    </a:lvl1pPr>
    <a:lvl2pPr marL="457177"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3"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7" algn="l" defTabSz="91435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65"/>
    <a:srgbClr val="14B978"/>
    <a:srgbClr val="CDFAE1"/>
    <a:srgbClr val="EFCC61"/>
    <a:srgbClr val="DB8784"/>
    <a:srgbClr val="EAD7A0"/>
    <a:srgbClr val="DE9D9B"/>
    <a:srgbClr val="BB7FA8"/>
    <a:srgbClr val="FFFFFF"/>
    <a:srgbClr val="00BD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897" autoAdjust="0"/>
    <p:restoredTop sz="78611" autoAdjust="0"/>
  </p:normalViewPr>
  <p:slideViewPr>
    <p:cSldViewPr snapToGrid="0">
      <p:cViewPr varScale="1">
        <p:scale>
          <a:sx n="68" d="100"/>
          <a:sy n="68" d="100"/>
        </p:scale>
        <p:origin x="248" y="82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0" d="100"/>
          <a:sy n="80" d="100"/>
        </p:scale>
        <p:origin x="186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C18A05-DAD5-4538-B720-D731A02650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a:extLst>
              <a:ext uri="{FF2B5EF4-FFF2-40B4-BE49-F238E27FC236}">
                <a16:creationId xmlns:a16="http://schemas.microsoft.com/office/drawing/2014/main" id="{93905340-B4C9-4568-B2C0-57AE7B80CE4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750973-A58F-456A-9A45-082FE2F25B8A}" type="datetimeFigureOut">
              <a:rPr lang="nb-NO" smtClean="0"/>
              <a:t>29.01.2024</a:t>
            </a:fld>
            <a:endParaRPr lang="nb-NO"/>
          </a:p>
        </p:txBody>
      </p:sp>
      <p:sp>
        <p:nvSpPr>
          <p:cNvPr id="4" name="Footer Placeholder 3">
            <a:extLst>
              <a:ext uri="{FF2B5EF4-FFF2-40B4-BE49-F238E27FC236}">
                <a16:creationId xmlns:a16="http://schemas.microsoft.com/office/drawing/2014/main" id="{AF5285BB-ED63-4188-AE0D-4C7CEBA895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a:extLst>
              <a:ext uri="{FF2B5EF4-FFF2-40B4-BE49-F238E27FC236}">
                <a16:creationId xmlns:a16="http://schemas.microsoft.com/office/drawing/2014/main" id="{B0E7F61C-6BC5-44E7-B83F-B18B7D4522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429AA5-BF97-4703-9733-43ED3B015F53}" type="slidenum">
              <a:rPr lang="nb-NO" smtClean="0"/>
              <a:t>‹#›</a:t>
            </a:fld>
            <a:endParaRPr lang="nb-NO"/>
          </a:p>
        </p:txBody>
      </p:sp>
    </p:spTree>
    <p:extLst>
      <p:ext uri="{BB962C8B-B14F-4D97-AF65-F5344CB8AC3E}">
        <p14:creationId xmlns:p14="http://schemas.microsoft.com/office/powerpoint/2010/main" val="12456181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A55BB8-2B1A-4E8F-8C75-04D8FCB76BDE}" type="datetimeFigureOut">
              <a:rPr lang="nb-NO" smtClean="0"/>
              <a:t>29.01.2024</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11E389-6B1A-4073-A398-96B5797B9778}" type="slidenum">
              <a:rPr lang="nb-NO" smtClean="0"/>
              <a:t>‹#›</a:t>
            </a:fld>
            <a:endParaRPr lang="nb-NO"/>
          </a:p>
        </p:txBody>
      </p:sp>
    </p:spTree>
    <p:extLst>
      <p:ext uri="{BB962C8B-B14F-4D97-AF65-F5344CB8AC3E}">
        <p14:creationId xmlns:p14="http://schemas.microsoft.com/office/powerpoint/2010/main" val="1440146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 My name is Sunniva</a:t>
            </a:r>
          </a:p>
          <a:p>
            <a:r>
              <a:rPr lang="en-GB" noProof="0" dirty="0"/>
              <a:t>- And the topic of my PhD is physics-informed ML, meaning how we can make ML-models that gives a better understanding of physical systems</a:t>
            </a:r>
          </a:p>
          <a:p>
            <a:endParaRPr lang="nb-NO" noProof="0" dirty="0"/>
          </a:p>
          <a:p>
            <a:endParaRPr lang="en-NO" dirty="0"/>
          </a:p>
        </p:txBody>
      </p:sp>
      <p:sp>
        <p:nvSpPr>
          <p:cNvPr id="4" name="Slide Number Placeholder 3"/>
          <p:cNvSpPr>
            <a:spLocks noGrp="1"/>
          </p:cNvSpPr>
          <p:nvPr>
            <p:ph type="sldNum" sz="quarter" idx="5"/>
          </p:nvPr>
        </p:nvSpPr>
        <p:spPr/>
        <p:txBody>
          <a:bodyPr/>
          <a:lstStyle/>
          <a:p>
            <a:fld id="{6711E389-6B1A-4073-A398-96B5797B9778}" type="slidenum">
              <a:rPr lang="nb-NO" smtClean="0"/>
              <a:t>1</a:t>
            </a:fld>
            <a:endParaRPr lang="nb-NO"/>
          </a:p>
        </p:txBody>
      </p:sp>
    </p:spTree>
    <p:extLst>
      <p:ext uri="{BB962C8B-B14F-4D97-AF65-F5344CB8AC3E}">
        <p14:creationId xmlns:p14="http://schemas.microsoft.com/office/powerpoint/2010/main" val="330188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 So why do we want to do research on this?</a:t>
            </a:r>
          </a:p>
          <a:p>
            <a:endParaRPr lang="en-NO" dirty="0"/>
          </a:p>
          <a:p>
            <a:r>
              <a:rPr lang="en-NO" dirty="0"/>
              <a:t>- The idea is to make HYBRID models that both has the flexibility and ability of training on data, and in addition guarantees that the solution is consistent with the underlying physics. </a:t>
            </a:r>
          </a:p>
          <a:p>
            <a:r>
              <a:rPr lang="en-NO" dirty="0"/>
              <a:t>- Thus: use physical knowledge </a:t>
            </a:r>
            <a:r>
              <a:rPr lang="en-NO" dirty="0">
                <a:sym typeface="Wingdings" pitchFamily="2" charset="2"/>
              </a:rPr>
              <a:t> obtain trustable and robust ML models, AND use ML models to gain physical knowledge about the systems</a:t>
            </a:r>
          </a:p>
          <a:p>
            <a:r>
              <a:rPr lang="en-NO" dirty="0">
                <a:sym typeface="Wingdings" pitchFamily="2" charset="2"/>
              </a:rPr>
              <a:t>- Adding domain knowledge (equations or physical constraints)  reduce data requirements</a:t>
            </a:r>
            <a:endParaRPr lang="en-NO" dirty="0"/>
          </a:p>
          <a:p>
            <a:endParaRPr lang="en-NO" dirty="0"/>
          </a:p>
          <a:p>
            <a:endParaRPr lang="en-NO" dirty="0"/>
          </a:p>
        </p:txBody>
      </p:sp>
      <p:sp>
        <p:nvSpPr>
          <p:cNvPr id="4" name="Slide Number Placeholder 3"/>
          <p:cNvSpPr>
            <a:spLocks noGrp="1"/>
          </p:cNvSpPr>
          <p:nvPr>
            <p:ph type="sldNum" sz="quarter" idx="5"/>
          </p:nvPr>
        </p:nvSpPr>
        <p:spPr/>
        <p:txBody>
          <a:bodyPr/>
          <a:lstStyle/>
          <a:p>
            <a:fld id="{6711E389-6B1A-4073-A398-96B5797B9778}" type="slidenum">
              <a:rPr lang="nb-NO" smtClean="0"/>
              <a:t>2</a:t>
            </a:fld>
            <a:endParaRPr lang="nb-NO" dirty="0"/>
          </a:p>
        </p:txBody>
      </p:sp>
    </p:spTree>
    <p:extLst>
      <p:ext uri="{BB962C8B-B14F-4D97-AF65-F5344CB8AC3E}">
        <p14:creationId xmlns:p14="http://schemas.microsoft.com/office/powerpoint/2010/main" val="2769244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 An example of physics-informed ML is hamiltonian neural networks</a:t>
            </a:r>
          </a:p>
          <a:p>
            <a:r>
              <a:rPr lang="en-NO" dirty="0"/>
              <a:t>- Hamiltonian systems is a type of energy conserving systems, so the total energy is always conserved</a:t>
            </a:r>
          </a:p>
          <a:p>
            <a:r>
              <a:rPr lang="en-NO" dirty="0"/>
              <a:t>- Normally they are defined like this, so if you have position and momentum as q and p, then the Hamiltonian H representing the total energy is defined such that this is true.</a:t>
            </a:r>
          </a:p>
          <a:p>
            <a:r>
              <a:rPr lang="en-NO" dirty="0"/>
              <a:t>- The idea behind hamiltonian neural networks is to use a NN to model this operator</a:t>
            </a:r>
          </a:p>
          <a:p>
            <a:r>
              <a:rPr lang="en-GB" dirty="0"/>
              <a:t>- And training the network by using a customized loss function on this form,</a:t>
            </a:r>
          </a:p>
          <a:p>
            <a:r>
              <a:rPr lang="en-GB" dirty="0"/>
              <a:t>- This will guarantee that the total energy is conserved.</a:t>
            </a:r>
            <a:endParaRPr lang="en-NO" dirty="0"/>
          </a:p>
          <a:p>
            <a:endParaRPr lang="en-NO" dirty="0"/>
          </a:p>
          <a:p>
            <a:r>
              <a:rPr lang="en-NO" dirty="0"/>
              <a:t>Ref forrige slide: dette går </a:t>
            </a:r>
            <a:r>
              <a:rPr lang="en-GB" dirty="0"/>
              <a:t>I</a:t>
            </a:r>
            <a:r>
              <a:rPr lang="en-NO" dirty="0"/>
              <a:t> pluss begge veier fordi:</a:t>
            </a:r>
          </a:p>
          <a:p>
            <a:r>
              <a:rPr lang="en-NO" dirty="0"/>
              <a:t>- Ligniner/fysiske constraints </a:t>
            </a:r>
            <a:r>
              <a:rPr lang="en-NO" dirty="0">
                <a:sym typeface="Wingdings" pitchFamily="2" charset="2"/>
              </a:rPr>
              <a:t> bedre/mer korrekt ML modell</a:t>
            </a:r>
          </a:p>
          <a:p>
            <a:r>
              <a:rPr lang="en-NO" dirty="0">
                <a:sym typeface="Wingdings" pitchFamily="2" charset="2"/>
              </a:rPr>
              <a:t>- Conserved quantity (H_hat)  gi et bilde av energilandskapet i domenet du ser på  få en bedre forståelse av det fysiske systemet</a:t>
            </a:r>
            <a:endParaRPr lang="en-NO" dirty="0"/>
          </a:p>
        </p:txBody>
      </p:sp>
      <p:sp>
        <p:nvSpPr>
          <p:cNvPr id="4" name="Slide Number Placeholder 3"/>
          <p:cNvSpPr>
            <a:spLocks noGrp="1"/>
          </p:cNvSpPr>
          <p:nvPr>
            <p:ph type="sldNum" sz="quarter" idx="5"/>
          </p:nvPr>
        </p:nvSpPr>
        <p:spPr/>
        <p:txBody>
          <a:bodyPr/>
          <a:lstStyle/>
          <a:p>
            <a:fld id="{6711E389-6B1A-4073-A398-96B5797B9778}" type="slidenum">
              <a:rPr lang="nb-NO" smtClean="0"/>
              <a:t>3</a:t>
            </a:fld>
            <a:endParaRPr lang="nb-NO"/>
          </a:p>
        </p:txBody>
      </p:sp>
    </p:spTree>
    <p:extLst>
      <p:ext uri="{BB962C8B-B14F-4D97-AF65-F5344CB8AC3E}">
        <p14:creationId xmlns:p14="http://schemas.microsoft.com/office/powerpoint/2010/main" val="1185638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 In physics-informed ML, you can use either soft or hard constraints to make the model reflect the underlying physics of the systems</a:t>
            </a:r>
          </a:p>
          <a:p>
            <a:r>
              <a:rPr lang="en-NO" dirty="0"/>
              <a:t>- T</a:t>
            </a:r>
            <a:r>
              <a:rPr lang="en-GB" dirty="0"/>
              <a:t>h</a:t>
            </a:r>
            <a:r>
              <a:rPr lang="en-NO" dirty="0"/>
              <a:t>e difference is that a soft constraint only pushes the model in the right direction, while with a hard constraint you are mathematically guaranteed that the physical laws are followed</a:t>
            </a:r>
          </a:p>
          <a:p>
            <a:r>
              <a:rPr lang="en-NO" dirty="0"/>
              <a:t>-</a:t>
            </a:r>
          </a:p>
          <a:p>
            <a:r>
              <a:rPr lang="en-NO" dirty="0"/>
              <a:t>- </a:t>
            </a:r>
          </a:p>
        </p:txBody>
      </p:sp>
      <p:sp>
        <p:nvSpPr>
          <p:cNvPr id="4" name="Slide Number Placeholder 3"/>
          <p:cNvSpPr>
            <a:spLocks noGrp="1"/>
          </p:cNvSpPr>
          <p:nvPr>
            <p:ph type="sldNum" sz="quarter" idx="5"/>
          </p:nvPr>
        </p:nvSpPr>
        <p:spPr/>
        <p:txBody>
          <a:bodyPr/>
          <a:lstStyle/>
          <a:p>
            <a:fld id="{6711E389-6B1A-4073-A398-96B5797B9778}" type="slidenum">
              <a:rPr lang="nb-NO" smtClean="0"/>
              <a:t>4</a:t>
            </a:fld>
            <a:endParaRPr lang="nb-NO"/>
          </a:p>
        </p:txBody>
      </p:sp>
    </p:spTree>
    <p:extLst>
      <p:ext uri="{BB962C8B-B14F-4D97-AF65-F5344CB8AC3E}">
        <p14:creationId xmlns:p14="http://schemas.microsoft.com/office/powerpoint/2010/main" val="1449983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 So what I want to work on this semester is something called partially observed systems.</a:t>
            </a:r>
          </a:p>
          <a:p>
            <a:r>
              <a:rPr lang="en-NO" dirty="0"/>
              <a:t>- The idea is to assume you are missing some data, f.eks. </a:t>
            </a:r>
            <a:r>
              <a:rPr lang="en-GB" dirty="0"/>
              <a:t>a</a:t>
            </a:r>
            <a:r>
              <a:rPr lang="en-NO" dirty="0"/>
              <a:t>ssume you only have the position data, and not the momentum data for the training process.</a:t>
            </a:r>
          </a:p>
          <a:p>
            <a:r>
              <a:rPr lang="en-NO" dirty="0"/>
              <a:t>- So my plan for the first project is to make the harmonic oscillator model I worked on last semester work with missing data, and ideally I would like to make a plot of the accuracy vs the amount of missing data</a:t>
            </a:r>
          </a:p>
          <a:p>
            <a:endParaRPr lang="en-NO" dirty="0"/>
          </a:p>
          <a:p>
            <a:r>
              <a:rPr lang="en-NO" dirty="0"/>
              <a:t>- Then I want to go over to a 3D case, looking at something called the missing planet problem</a:t>
            </a:r>
          </a:p>
          <a:p>
            <a:r>
              <a:rPr lang="en-NO" dirty="0"/>
              <a:t>- So assume you have three moving objects and you want to predict their path, but you can only observe two of them</a:t>
            </a:r>
          </a:p>
          <a:p>
            <a:r>
              <a:rPr lang="en-NO" dirty="0"/>
              <a:t>- Alternatively you can start with assuming you don’t know the mass of one of them or know the position, but not the momentum</a:t>
            </a:r>
          </a:p>
          <a:p>
            <a:r>
              <a:rPr lang="en-NO" dirty="0"/>
              <a:t>- Haven’t started on this yet, so I’m not sure exactly where to start</a:t>
            </a:r>
          </a:p>
          <a:p>
            <a:r>
              <a:rPr lang="en-NO" dirty="0"/>
              <a:t>- But the plan is to develop results for a paper on this</a:t>
            </a:r>
          </a:p>
          <a:p>
            <a:endParaRPr lang="en-NO" dirty="0"/>
          </a:p>
        </p:txBody>
      </p:sp>
      <p:sp>
        <p:nvSpPr>
          <p:cNvPr id="4" name="Slide Number Placeholder 3"/>
          <p:cNvSpPr>
            <a:spLocks noGrp="1"/>
          </p:cNvSpPr>
          <p:nvPr>
            <p:ph type="sldNum" sz="quarter" idx="5"/>
          </p:nvPr>
        </p:nvSpPr>
        <p:spPr/>
        <p:txBody>
          <a:bodyPr/>
          <a:lstStyle/>
          <a:p>
            <a:fld id="{6711E389-6B1A-4073-A398-96B5797B9778}" type="slidenum">
              <a:rPr lang="nb-NO" smtClean="0"/>
              <a:t>5</a:t>
            </a:fld>
            <a:endParaRPr lang="nb-NO"/>
          </a:p>
        </p:txBody>
      </p:sp>
    </p:spTree>
    <p:extLst>
      <p:ext uri="{BB962C8B-B14F-4D97-AF65-F5344CB8AC3E}">
        <p14:creationId xmlns:p14="http://schemas.microsoft.com/office/powerpoint/2010/main" val="2263444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Any questions?</a:t>
            </a:r>
          </a:p>
        </p:txBody>
      </p:sp>
      <p:sp>
        <p:nvSpPr>
          <p:cNvPr id="4" name="Slide Number Placeholder 3"/>
          <p:cNvSpPr>
            <a:spLocks noGrp="1"/>
          </p:cNvSpPr>
          <p:nvPr>
            <p:ph type="sldNum" sz="quarter" idx="5"/>
          </p:nvPr>
        </p:nvSpPr>
        <p:spPr/>
        <p:txBody>
          <a:bodyPr/>
          <a:lstStyle/>
          <a:p>
            <a:fld id="{6711E389-6B1A-4073-A398-96B5797B9778}" type="slidenum">
              <a:rPr lang="nb-NO" smtClean="0"/>
              <a:t>6</a:t>
            </a:fld>
            <a:endParaRPr lang="nb-NO" dirty="0"/>
          </a:p>
        </p:txBody>
      </p:sp>
    </p:spTree>
    <p:extLst>
      <p:ext uri="{BB962C8B-B14F-4D97-AF65-F5344CB8AC3E}">
        <p14:creationId xmlns:p14="http://schemas.microsoft.com/office/powerpoint/2010/main" val="33966426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g"/><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orside med bilder splittet">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091FE9-5642-447B-A657-51E61C78B318}"/>
              </a:ext>
            </a:extLst>
          </p:cNvPr>
          <p:cNvSpPr>
            <a:spLocks noGrp="1"/>
          </p:cNvSpPr>
          <p:nvPr>
            <p:ph type="body" sz="quarter" idx="20" hasCustomPrompt="1"/>
          </p:nvPr>
        </p:nvSpPr>
        <p:spPr>
          <a:xfrm>
            <a:off x="0" y="3821445"/>
            <a:ext cx="4897296" cy="2074529"/>
          </a:xfrm>
          <a:solidFill>
            <a:schemeClr val="bg1"/>
          </a:solidFill>
        </p:spPr>
        <p:txBody>
          <a:bodyPr/>
          <a:lstStyle>
            <a:lvl1pPr marL="0" indent="0">
              <a:buNone/>
              <a:defRPr/>
            </a:lvl1pPr>
          </a:lstStyle>
          <a:p>
            <a:pPr lvl="0"/>
            <a:r>
              <a:rPr lang="nb-NO" dirty="0"/>
              <a:t> </a:t>
            </a:r>
          </a:p>
        </p:txBody>
      </p:sp>
      <p:sp>
        <p:nvSpPr>
          <p:cNvPr id="18" name="Picture Placeholder 17">
            <a:extLst>
              <a:ext uri="{FF2B5EF4-FFF2-40B4-BE49-F238E27FC236}">
                <a16:creationId xmlns:a16="http://schemas.microsoft.com/office/drawing/2014/main" id="{3891292E-00E9-453D-967C-3464D9CCC4F7}"/>
              </a:ext>
            </a:extLst>
          </p:cNvPr>
          <p:cNvSpPr>
            <a:spLocks noGrp="1"/>
          </p:cNvSpPr>
          <p:nvPr>
            <p:ph type="pic" sz="quarter" idx="16"/>
          </p:nvPr>
        </p:nvSpPr>
        <p:spPr>
          <a:xfrm>
            <a:off x="4897296" y="0"/>
            <a:ext cx="7294704" cy="6858325"/>
          </a:xfrm>
          <a:custGeom>
            <a:avLst/>
            <a:gdLst>
              <a:gd name="connsiteX0" fmla="*/ 2467646 w 7294704"/>
              <a:gd name="connsiteY0" fmla="*/ 0 h 6858325"/>
              <a:gd name="connsiteX1" fmla="*/ 7294704 w 7294704"/>
              <a:gd name="connsiteY1" fmla="*/ 0 h 6858325"/>
              <a:gd name="connsiteX2" fmla="*/ 7294704 w 7294704"/>
              <a:gd name="connsiteY2" fmla="*/ 6858325 h 6858325"/>
              <a:gd name="connsiteX3" fmla="*/ 0 w 7294704"/>
              <a:gd name="connsiteY3" fmla="*/ 6858325 h 6858325"/>
            </a:gdLst>
            <a:ahLst/>
            <a:cxnLst>
              <a:cxn ang="0">
                <a:pos x="connsiteX0" y="connsiteY0"/>
              </a:cxn>
              <a:cxn ang="0">
                <a:pos x="connsiteX1" y="connsiteY1"/>
              </a:cxn>
              <a:cxn ang="0">
                <a:pos x="connsiteX2" y="connsiteY2"/>
              </a:cxn>
              <a:cxn ang="0">
                <a:pos x="connsiteX3" y="connsiteY3"/>
              </a:cxn>
            </a:cxnLst>
            <a:rect l="l" t="t" r="r" b="b"/>
            <a:pathLst>
              <a:path w="7294704" h="6858325">
                <a:moveTo>
                  <a:pt x="2467646" y="0"/>
                </a:moveTo>
                <a:lnTo>
                  <a:pt x="7294704" y="0"/>
                </a:lnTo>
                <a:lnTo>
                  <a:pt x="7294704" y="6858325"/>
                </a:lnTo>
                <a:lnTo>
                  <a:pt x="0" y="6858325"/>
                </a:lnTo>
                <a:close/>
              </a:path>
            </a:pathLst>
          </a:custGeom>
          <a:blipFill>
            <a:blip r:embed="rId2"/>
            <a:stretch>
              <a:fillRect/>
            </a:stretch>
          </a:blipFill>
        </p:spPr>
        <p:txBody>
          <a:bodyPr wrap="square">
            <a:noAutofit/>
          </a:bodyPr>
          <a:lstStyle>
            <a:lvl1pPr>
              <a:buNone/>
              <a:defRPr/>
            </a:lvl1pPr>
          </a:lstStyle>
          <a:p>
            <a:r>
              <a:rPr lang="en-GB" dirty="0"/>
              <a:t>Click icon to add picture</a:t>
            </a:r>
            <a:endParaRPr lang="nb-NO" dirty="0"/>
          </a:p>
        </p:txBody>
      </p:sp>
      <p:pic>
        <p:nvPicPr>
          <p:cNvPr id="31" name="Graphic 30">
            <a:extLst>
              <a:ext uri="{FF2B5EF4-FFF2-40B4-BE49-F238E27FC236}">
                <a16:creationId xmlns:a16="http://schemas.microsoft.com/office/drawing/2014/main" id="{655D799E-E9E5-46D2-A4A8-C2991ED7CD8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20090" y="0"/>
            <a:ext cx="1096735" cy="1304666"/>
          </a:xfrm>
          <a:prstGeom prst="rect">
            <a:avLst/>
          </a:prstGeom>
        </p:spPr>
      </p:pic>
      <p:sp>
        <p:nvSpPr>
          <p:cNvPr id="12" name="Title 1">
            <a:extLst>
              <a:ext uri="{FF2B5EF4-FFF2-40B4-BE49-F238E27FC236}">
                <a16:creationId xmlns:a16="http://schemas.microsoft.com/office/drawing/2014/main" id="{C4136857-8A04-412B-B6B5-632FD407B032}"/>
              </a:ext>
            </a:extLst>
          </p:cNvPr>
          <p:cNvSpPr>
            <a:spLocks noGrp="1"/>
          </p:cNvSpPr>
          <p:nvPr>
            <p:ph type="ctrTitle" hasCustomPrompt="1"/>
          </p:nvPr>
        </p:nvSpPr>
        <p:spPr>
          <a:xfrm>
            <a:off x="720090" y="4198032"/>
            <a:ext cx="3847566" cy="533223"/>
          </a:xfrm>
          <a:solidFill>
            <a:schemeClr val="bg1"/>
          </a:solidFill>
        </p:spPr>
        <p:txBody>
          <a:bodyPr wrap="square" lIns="0" tIns="0" rIns="0" bIns="0" anchor="b">
            <a:spAutoFit/>
          </a:bodyPr>
          <a:lstStyle>
            <a:lvl1pPr algn="l">
              <a:defRPr sz="3850" b="1" spc="0" baseline="0">
                <a:solidFill>
                  <a:schemeClr val="tx2"/>
                </a:solidFill>
              </a:defRPr>
            </a:lvl1pPr>
          </a:lstStyle>
          <a:p>
            <a:r>
              <a:rPr lang="nb-NO" dirty="0"/>
              <a:t>Short </a:t>
            </a:r>
            <a:r>
              <a:rPr lang="nb-NO" dirty="0" err="1"/>
              <a:t>title</a:t>
            </a:r>
            <a:endParaRPr lang="nb-NO" dirty="0"/>
          </a:p>
        </p:txBody>
      </p:sp>
      <p:sp>
        <p:nvSpPr>
          <p:cNvPr id="13" name="Subtitle 2">
            <a:extLst>
              <a:ext uri="{FF2B5EF4-FFF2-40B4-BE49-F238E27FC236}">
                <a16:creationId xmlns:a16="http://schemas.microsoft.com/office/drawing/2014/main" id="{8EDF94FC-487E-4582-A68F-1CE82F069903}"/>
              </a:ext>
            </a:extLst>
          </p:cNvPr>
          <p:cNvSpPr>
            <a:spLocks noGrp="1"/>
          </p:cNvSpPr>
          <p:nvPr>
            <p:ph type="subTitle" idx="1" hasCustomPrompt="1"/>
          </p:nvPr>
        </p:nvSpPr>
        <p:spPr>
          <a:xfrm>
            <a:off x="720090" y="4931786"/>
            <a:ext cx="3847566" cy="676275"/>
          </a:xfrm>
          <a:prstGeom prst="rect">
            <a:avLst/>
          </a:prstGeom>
        </p:spPr>
        <p:txBody>
          <a:bodyPr lIns="0" tIns="0" rIns="0" bIns="0">
            <a:noAutofit/>
          </a:bodyPr>
          <a:lstStyle>
            <a:lvl1pPr marL="0" indent="0" algn="l">
              <a:lnSpc>
                <a:spcPct val="107000"/>
              </a:lnSpc>
              <a:spcBef>
                <a:spcPts val="0"/>
              </a:spcBef>
              <a:buNone/>
              <a:defRPr sz="2100">
                <a:solidFill>
                  <a:schemeClr val="tx2"/>
                </a:solidFill>
                <a:latin typeface="+mj-lt"/>
                <a:cs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dirty="0" err="1"/>
              <a:t>Click</a:t>
            </a:r>
            <a:r>
              <a:rPr lang="nb-NO" dirty="0"/>
              <a:t> to </a:t>
            </a:r>
            <a:r>
              <a:rPr lang="nb-NO" dirty="0" err="1"/>
              <a:t>add</a:t>
            </a:r>
            <a:r>
              <a:rPr lang="nb-NO" dirty="0"/>
              <a:t> </a:t>
            </a:r>
            <a:r>
              <a:rPr lang="nb-NO" dirty="0" err="1"/>
              <a:t>subtitle</a:t>
            </a:r>
            <a:endParaRPr lang="nb-NO" dirty="0"/>
          </a:p>
        </p:txBody>
      </p:sp>
      <p:sp>
        <p:nvSpPr>
          <p:cNvPr id="8" name="Footer Placeholder 7">
            <a:extLst>
              <a:ext uri="{FF2B5EF4-FFF2-40B4-BE49-F238E27FC236}">
                <a16:creationId xmlns:a16="http://schemas.microsoft.com/office/drawing/2014/main" id="{BE2B6EFE-9CAD-633A-F77C-EF13F0D5E227}"/>
              </a:ext>
            </a:extLst>
          </p:cNvPr>
          <p:cNvSpPr>
            <a:spLocks noGrp="1"/>
          </p:cNvSpPr>
          <p:nvPr>
            <p:ph type="ftr" sz="quarter" idx="22"/>
          </p:nvPr>
        </p:nvSpPr>
        <p:spPr/>
        <p:txBody>
          <a:bodyPr/>
          <a:lstStyle/>
          <a:p>
            <a:r>
              <a:rPr lang="en-US" dirty="0"/>
              <a:t>Technology for a better society</a:t>
            </a:r>
            <a:endParaRPr lang="nb-NO" dirty="0"/>
          </a:p>
        </p:txBody>
      </p:sp>
      <p:sp>
        <p:nvSpPr>
          <p:cNvPr id="9" name="Slide Number Placeholder 8">
            <a:extLst>
              <a:ext uri="{FF2B5EF4-FFF2-40B4-BE49-F238E27FC236}">
                <a16:creationId xmlns:a16="http://schemas.microsoft.com/office/drawing/2014/main" id="{EC3F93DF-77C2-8B2B-7AD7-C78ABD1C9D8E}"/>
              </a:ext>
            </a:extLst>
          </p:cNvPr>
          <p:cNvSpPr>
            <a:spLocks noGrp="1"/>
          </p:cNvSpPr>
          <p:nvPr>
            <p:ph type="sldNum" sz="quarter" idx="23"/>
          </p:nvPr>
        </p:nvSpPr>
        <p:spPr/>
        <p:txBody>
          <a:bodyPr/>
          <a:lstStyle/>
          <a:p>
            <a:fld id="{B28577EF-26A1-4248-AC55-7ADFDAB26891}" type="slidenum">
              <a:rPr lang="en-GB" smtClean="0"/>
              <a:pPr/>
              <a:t>‹#›</a:t>
            </a:fld>
            <a:endParaRPr lang="en-GB" dirty="0"/>
          </a:p>
        </p:txBody>
      </p:sp>
    </p:spTree>
    <p:extLst>
      <p:ext uri="{BB962C8B-B14F-4D97-AF65-F5344CB8AC3E}">
        <p14:creationId xmlns:p14="http://schemas.microsoft.com/office/powerpoint/2010/main" val="1376239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tel og tekst i fire bol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9" name="Text Placeholder 2">
            <a:extLst>
              <a:ext uri="{FF2B5EF4-FFF2-40B4-BE49-F238E27FC236}">
                <a16:creationId xmlns:a16="http://schemas.microsoft.com/office/drawing/2014/main" id="{811D9235-DDE9-4289-8F46-F0D05758E858}"/>
              </a:ext>
            </a:extLst>
          </p:cNvPr>
          <p:cNvSpPr>
            <a:spLocks noGrp="1"/>
          </p:cNvSpPr>
          <p:nvPr>
            <p:ph idx="1" hasCustomPrompt="1"/>
          </p:nvPr>
        </p:nvSpPr>
        <p:spPr>
          <a:xfrm>
            <a:off x="758190" y="2660400"/>
            <a:ext cx="2231753" cy="3508630"/>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6" name="Text Placeholder 5">
            <a:extLst>
              <a:ext uri="{FF2B5EF4-FFF2-40B4-BE49-F238E27FC236}">
                <a16:creationId xmlns:a16="http://schemas.microsoft.com/office/drawing/2014/main" id="{39C633A9-1FFF-4537-8715-2AC956C6BE80}"/>
              </a:ext>
            </a:extLst>
          </p:cNvPr>
          <p:cNvSpPr>
            <a:spLocks noGrp="1"/>
          </p:cNvSpPr>
          <p:nvPr>
            <p:ph type="body" sz="quarter" idx="16" hasCustomPrompt="1"/>
          </p:nvPr>
        </p:nvSpPr>
        <p:spPr>
          <a:xfrm>
            <a:off x="758190" y="1915200"/>
            <a:ext cx="2231753" cy="463550"/>
          </a:xfrm>
        </p:spPr>
        <p:txBody>
          <a:bodyPr anchor="ctr">
            <a:normAutofit/>
          </a:bodyPr>
          <a:lstStyle>
            <a:lvl1pPr marL="0" indent="0">
              <a:buNone/>
              <a:defRPr sz="2400" b="1">
                <a:solidFill>
                  <a:schemeClr val="tx2"/>
                </a:solidFill>
                <a:latin typeface="+mj-lt"/>
              </a:defRPr>
            </a:lvl1pPr>
          </a:lstStyle>
          <a:p>
            <a:pPr lvl="0"/>
            <a:r>
              <a:rPr lang="en-US" dirty="0"/>
              <a:t>Click to add text</a:t>
            </a:r>
          </a:p>
        </p:txBody>
      </p:sp>
      <p:sp>
        <p:nvSpPr>
          <p:cNvPr id="10" name="Text Placeholder 5">
            <a:extLst>
              <a:ext uri="{FF2B5EF4-FFF2-40B4-BE49-F238E27FC236}">
                <a16:creationId xmlns:a16="http://schemas.microsoft.com/office/drawing/2014/main" id="{BB489D15-1D3B-475B-804D-55D1F4B566B7}"/>
              </a:ext>
            </a:extLst>
          </p:cNvPr>
          <p:cNvSpPr>
            <a:spLocks noGrp="1"/>
          </p:cNvSpPr>
          <p:nvPr>
            <p:ph type="body" sz="quarter" idx="17" hasCustomPrompt="1"/>
          </p:nvPr>
        </p:nvSpPr>
        <p:spPr>
          <a:xfrm>
            <a:off x="3594819" y="1915200"/>
            <a:ext cx="2231753" cy="463550"/>
          </a:xfrm>
        </p:spPr>
        <p:txBody>
          <a:bodyPr anchor="ctr">
            <a:normAutofit/>
          </a:bodyPr>
          <a:lstStyle>
            <a:lvl1pPr marL="0" indent="0">
              <a:buNone/>
              <a:defRPr sz="2400" b="1">
                <a:solidFill>
                  <a:schemeClr val="tx2"/>
                </a:solidFill>
                <a:latin typeface="+mj-lt"/>
              </a:defRPr>
            </a:lvl1pPr>
          </a:lstStyle>
          <a:p>
            <a:pPr lvl="0"/>
            <a:r>
              <a:rPr lang="en-US" dirty="0"/>
              <a:t>Click to add text</a:t>
            </a:r>
          </a:p>
        </p:txBody>
      </p:sp>
      <p:sp>
        <p:nvSpPr>
          <p:cNvPr id="13" name="Text Placeholder 5">
            <a:extLst>
              <a:ext uri="{FF2B5EF4-FFF2-40B4-BE49-F238E27FC236}">
                <a16:creationId xmlns:a16="http://schemas.microsoft.com/office/drawing/2014/main" id="{7C40E28E-F22B-4290-AC19-015D2EF8E6B5}"/>
              </a:ext>
            </a:extLst>
          </p:cNvPr>
          <p:cNvSpPr>
            <a:spLocks noGrp="1"/>
          </p:cNvSpPr>
          <p:nvPr>
            <p:ph type="body" sz="quarter" idx="18" hasCustomPrompt="1"/>
          </p:nvPr>
        </p:nvSpPr>
        <p:spPr>
          <a:xfrm>
            <a:off x="6431448" y="1915200"/>
            <a:ext cx="2231753" cy="463550"/>
          </a:xfrm>
        </p:spPr>
        <p:txBody>
          <a:bodyPr anchor="ctr">
            <a:normAutofit/>
          </a:bodyPr>
          <a:lstStyle>
            <a:lvl1pPr marL="0" indent="0">
              <a:buNone/>
              <a:defRPr sz="2400" b="1">
                <a:solidFill>
                  <a:schemeClr val="tx2"/>
                </a:solidFill>
                <a:latin typeface="+mj-lt"/>
              </a:defRPr>
            </a:lvl1pPr>
          </a:lstStyle>
          <a:p>
            <a:pPr lvl="0"/>
            <a:r>
              <a:rPr lang="en-US" dirty="0"/>
              <a:t>Click to add text</a:t>
            </a:r>
          </a:p>
        </p:txBody>
      </p:sp>
      <p:sp>
        <p:nvSpPr>
          <p:cNvPr id="16" name="Text Placeholder 5">
            <a:extLst>
              <a:ext uri="{FF2B5EF4-FFF2-40B4-BE49-F238E27FC236}">
                <a16:creationId xmlns:a16="http://schemas.microsoft.com/office/drawing/2014/main" id="{C3EFE82E-AFA9-4392-A98D-D7E91F50D3AD}"/>
              </a:ext>
            </a:extLst>
          </p:cNvPr>
          <p:cNvSpPr>
            <a:spLocks noGrp="1"/>
          </p:cNvSpPr>
          <p:nvPr>
            <p:ph type="body" sz="quarter" idx="20" hasCustomPrompt="1"/>
          </p:nvPr>
        </p:nvSpPr>
        <p:spPr>
          <a:xfrm>
            <a:off x="9278257" y="1915200"/>
            <a:ext cx="2231753" cy="463550"/>
          </a:xfrm>
        </p:spPr>
        <p:txBody>
          <a:bodyPr anchor="ctr">
            <a:normAutofit/>
          </a:bodyPr>
          <a:lstStyle>
            <a:lvl1pPr marL="0" indent="0">
              <a:buNone/>
              <a:defRPr sz="2400" b="1">
                <a:solidFill>
                  <a:schemeClr val="tx2"/>
                </a:solidFill>
                <a:latin typeface="+mj-lt"/>
              </a:defRPr>
            </a:lvl1pPr>
          </a:lstStyle>
          <a:p>
            <a:pPr lvl="0"/>
            <a:r>
              <a:rPr lang="en-US" dirty="0"/>
              <a:t>Click to add text</a:t>
            </a:r>
          </a:p>
        </p:txBody>
      </p:sp>
      <p:sp>
        <p:nvSpPr>
          <p:cNvPr id="12" name="Text Placeholder 2">
            <a:extLst>
              <a:ext uri="{FF2B5EF4-FFF2-40B4-BE49-F238E27FC236}">
                <a16:creationId xmlns:a16="http://schemas.microsoft.com/office/drawing/2014/main" id="{1353C839-9966-4A19-AE29-71299F46D598}"/>
              </a:ext>
            </a:extLst>
          </p:cNvPr>
          <p:cNvSpPr>
            <a:spLocks noGrp="1"/>
          </p:cNvSpPr>
          <p:nvPr>
            <p:ph idx="21" hasCustomPrompt="1"/>
          </p:nvPr>
        </p:nvSpPr>
        <p:spPr>
          <a:xfrm>
            <a:off x="3594819" y="2660400"/>
            <a:ext cx="2231753" cy="3508630"/>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14" name="Text Placeholder 2">
            <a:extLst>
              <a:ext uri="{FF2B5EF4-FFF2-40B4-BE49-F238E27FC236}">
                <a16:creationId xmlns:a16="http://schemas.microsoft.com/office/drawing/2014/main" id="{0E603540-E738-4A65-864E-9CE8F767BD6D}"/>
              </a:ext>
            </a:extLst>
          </p:cNvPr>
          <p:cNvSpPr>
            <a:spLocks noGrp="1"/>
          </p:cNvSpPr>
          <p:nvPr>
            <p:ph idx="22" hasCustomPrompt="1"/>
          </p:nvPr>
        </p:nvSpPr>
        <p:spPr>
          <a:xfrm>
            <a:off x="6431448" y="2660400"/>
            <a:ext cx="2231753" cy="3508630"/>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17" name="Text Placeholder 2">
            <a:extLst>
              <a:ext uri="{FF2B5EF4-FFF2-40B4-BE49-F238E27FC236}">
                <a16:creationId xmlns:a16="http://schemas.microsoft.com/office/drawing/2014/main" id="{0B600F13-F9ED-4493-AEA6-C2211E17F328}"/>
              </a:ext>
            </a:extLst>
          </p:cNvPr>
          <p:cNvSpPr>
            <a:spLocks noGrp="1"/>
          </p:cNvSpPr>
          <p:nvPr>
            <p:ph idx="23" hasCustomPrompt="1"/>
          </p:nvPr>
        </p:nvSpPr>
        <p:spPr>
          <a:xfrm>
            <a:off x="9278257" y="2660400"/>
            <a:ext cx="2231753" cy="3508630"/>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7" name="Date Placeholder 6">
            <a:extLst>
              <a:ext uri="{FF2B5EF4-FFF2-40B4-BE49-F238E27FC236}">
                <a16:creationId xmlns:a16="http://schemas.microsoft.com/office/drawing/2014/main" id="{F8317AFB-528B-2CD7-8E6E-72ECD993550E}"/>
              </a:ext>
            </a:extLst>
          </p:cNvPr>
          <p:cNvSpPr>
            <a:spLocks noGrp="1"/>
          </p:cNvSpPr>
          <p:nvPr>
            <p:ph type="dt" sz="half" idx="24"/>
          </p:nvPr>
        </p:nvSpPr>
        <p:spPr>
          <a:xfrm>
            <a:off x="4711700" y="6354535"/>
            <a:ext cx="2743200" cy="215444"/>
          </a:xfrm>
          <a:prstGeom prst="rect">
            <a:avLst/>
          </a:prstGeom>
        </p:spPr>
        <p:txBody>
          <a:bodyPr/>
          <a:lstStyle/>
          <a:p>
            <a:endParaRPr lang="en-GB" dirty="0"/>
          </a:p>
        </p:txBody>
      </p:sp>
      <p:sp>
        <p:nvSpPr>
          <p:cNvPr id="8" name="Footer Placeholder 7">
            <a:extLst>
              <a:ext uri="{FF2B5EF4-FFF2-40B4-BE49-F238E27FC236}">
                <a16:creationId xmlns:a16="http://schemas.microsoft.com/office/drawing/2014/main" id="{2AA01896-05FF-374D-610F-101C877B6E9B}"/>
              </a:ext>
            </a:extLst>
          </p:cNvPr>
          <p:cNvSpPr>
            <a:spLocks noGrp="1"/>
          </p:cNvSpPr>
          <p:nvPr>
            <p:ph type="ftr" sz="quarter" idx="25"/>
          </p:nvPr>
        </p:nvSpPr>
        <p:spPr/>
        <p:txBody>
          <a:bodyPr/>
          <a:lstStyle/>
          <a:p>
            <a:r>
              <a:rPr lang="en-US" dirty="0"/>
              <a:t>Technology for a better society</a:t>
            </a:r>
            <a:endParaRPr lang="nb-NO" dirty="0"/>
          </a:p>
        </p:txBody>
      </p:sp>
      <p:sp>
        <p:nvSpPr>
          <p:cNvPr id="11" name="Slide Number Placeholder 10">
            <a:extLst>
              <a:ext uri="{FF2B5EF4-FFF2-40B4-BE49-F238E27FC236}">
                <a16:creationId xmlns:a16="http://schemas.microsoft.com/office/drawing/2014/main" id="{00F2EC0D-E6E1-D8C6-1E76-12C716917217}"/>
              </a:ext>
            </a:extLst>
          </p:cNvPr>
          <p:cNvSpPr>
            <a:spLocks noGrp="1"/>
          </p:cNvSpPr>
          <p:nvPr>
            <p:ph type="sldNum" sz="quarter" idx="26"/>
          </p:nvPr>
        </p:nvSpPr>
        <p:spPr/>
        <p:txBody>
          <a:bodyPr/>
          <a:lstStyle/>
          <a:p>
            <a:fld id="{B28577EF-26A1-4248-AC55-7ADFDAB26891}" type="slidenum">
              <a:rPr lang="en-GB" smtClean="0"/>
              <a:pPr/>
              <a:t>‹#›</a:t>
            </a:fld>
            <a:endParaRPr lang="en-GB" dirty="0"/>
          </a:p>
        </p:txBody>
      </p:sp>
    </p:spTree>
    <p:extLst>
      <p:ext uri="{BB962C8B-B14F-4D97-AF65-F5344CB8AC3E}">
        <p14:creationId xmlns:p14="http://schemas.microsoft.com/office/powerpoint/2010/main" val="3314286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tel og tekst i fem bol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6" name="Text Placeholder 5">
            <a:extLst>
              <a:ext uri="{FF2B5EF4-FFF2-40B4-BE49-F238E27FC236}">
                <a16:creationId xmlns:a16="http://schemas.microsoft.com/office/drawing/2014/main" id="{39C633A9-1FFF-4537-8715-2AC956C6BE80}"/>
              </a:ext>
            </a:extLst>
          </p:cNvPr>
          <p:cNvSpPr>
            <a:spLocks noGrp="1"/>
          </p:cNvSpPr>
          <p:nvPr>
            <p:ph type="body" sz="quarter" idx="16" hasCustomPrompt="1"/>
          </p:nvPr>
        </p:nvSpPr>
        <p:spPr>
          <a:xfrm>
            <a:off x="758191" y="2660650"/>
            <a:ext cx="1843430" cy="463550"/>
          </a:xfrm>
        </p:spPr>
        <p:txBody>
          <a:bodyPr anchor="ctr">
            <a:normAutofit/>
          </a:bodyPr>
          <a:lstStyle>
            <a:lvl1pPr marL="0" indent="0">
              <a:buNone/>
              <a:defRPr sz="2400" b="1">
                <a:solidFill>
                  <a:schemeClr val="tx2"/>
                </a:solidFill>
                <a:latin typeface="+mj-lt"/>
              </a:defRPr>
            </a:lvl1pPr>
          </a:lstStyle>
          <a:p>
            <a:pPr lvl="0"/>
            <a:r>
              <a:rPr lang="en-US" dirty="0"/>
              <a:t>Text</a:t>
            </a:r>
          </a:p>
        </p:txBody>
      </p:sp>
      <p:sp>
        <p:nvSpPr>
          <p:cNvPr id="10" name="Text Placeholder 5">
            <a:extLst>
              <a:ext uri="{FF2B5EF4-FFF2-40B4-BE49-F238E27FC236}">
                <a16:creationId xmlns:a16="http://schemas.microsoft.com/office/drawing/2014/main" id="{BB489D15-1D3B-475B-804D-55D1F4B566B7}"/>
              </a:ext>
            </a:extLst>
          </p:cNvPr>
          <p:cNvSpPr>
            <a:spLocks noGrp="1"/>
          </p:cNvSpPr>
          <p:nvPr>
            <p:ph type="body" sz="quarter" idx="17" hasCustomPrompt="1"/>
          </p:nvPr>
        </p:nvSpPr>
        <p:spPr>
          <a:xfrm>
            <a:off x="2981389" y="2660650"/>
            <a:ext cx="1843430" cy="463550"/>
          </a:xfrm>
        </p:spPr>
        <p:txBody>
          <a:bodyPr anchor="ctr">
            <a:normAutofit/>
          </a:bodyPr>
          <a:lstStyle>
            <a:lvl1pPr marL="0" indent="0">
              <a:buNone/>
              <a:defRPr sz="2400" b="1">
                <a:solidFill>
                  <a:schemeClr val="tx2"/>
                </a:solidFill>
                <a:latin typeface="+mj-lt"/>
              </a:defRPr>
            </a:lvl1pPr>
          </a:lstStyle>
          <a:p>
            <a:pPr lvl="0"/>
            <a:r>
              <a:rPr lang="en-US" dirty="0"/>
              <a:t>Text</a:t>
            </a:r>
          </a:p>
        </p:txBody>
      </p:sp>
      <p:sp>
        <p:nvSpPr>
          <p:cNvPr id="13" name="Text Placeholder 5">
            <a:extLst>
              <a:ext uri="{FF2B5EF4-FFF2-40B4-BE49-F238E27FC236}">
                <a16:creationId xmlns:a16="http://schemas.microsoft.com/office/drawing/2014/main" id="{7C40E28E-F22B-4290-AC19-015D2EF8E6B5}"/>
              </a:ext>
            </a:extLst>
          </p:cNvPr>
          <p:cNvSpPr>
            <a:spLocks noGrp="1"/>
          </p:cNvSpPr>
          <p:nvPr>
            <p:ph type="body" sz="quarter" idx="18" hasCustomPrompt="1"/>
          </p:nvPr>
        </p:nvSpPr>
        <p:spPr>
          <a:xfrm>
            <a:off x="5204587" y="2660650"/>
            <a:ext cx="1843430" cy="463550"/>
          </a:xfrm>
        </p:spPr>
        <p:txBody>
          <a:bodyPr anchor="ctr">
            <a:normAutofit/>
          </a:bodyPr>
          <a:lstStyle>
            <a:lvl1pPr marL="0" indent="0">
              <a:buNone/>
              <a:defRPr sz="2400" b="1">
                <a:solidFill>
                  <a:schemeClr val="tx2"/>
                </a:solidFill>
                <a:latin typeface="+mj-lt"/>
              </a:defRPr>
            </a:lvl1pPr>
          </a:lstStyle>
          <a:p>
            <a:pPr lvl="0"/>
            <a:r>
              <a:rPr lang="en-US" dirty="0"/>
              <a:t>Text</a:t>
            </a:r>
          </a:p>
        </p:txBody>
      </p:sp>
      <p:sp>
        <p:nvSpPr>
          <p:cNvPr id="16" name="Text Placeholder 5">
            <a:extLst>
              <a:ext uri="{FF2B5EF4-FFF2-40B4-BE49-F238E27FC236}">
                <a16:creationId xmlns:a16="http://schemas.microsoft.com/office/drawing/2014/main" id="{C3EFE82E-AFA9-4392-A98D-D7E91F50D3AD}"/>
              </a:ext>
            </a:extLst>
          </p:cNvPr>
          <p:cNvSpPr>
            <a:spLocks noGrp="1"/>
          </p:cNvSpPr>
          <p:nvPr>
            <p:ph type="body" sz="quarter" idx="20" hasCustomPrompt="1"/>
          </p:nvPr>
        </p:nvSpPr>
        <p:spPr>
          <a:xfrm>
            <a:off x="7427785" y="2660650"/>
            <a:ext cx="1843430" cy="463550"/>
          </a:xfrm>
        </p:spPr>
        <p:txBody>
          <a:bodyPr anchor="ctr">
            <a:normAutofit/>
          </a:bodyPr>
          <a:lstStyle>
            <a:lvl1pPr marL="0" indent="0">
              <a:buNone/>
              <a:defRPr sz="2400" b="1">
                <a:solidFill>
                  <a:schemeClr val="tx2"/>
                </a:solidFill>
                <a:latin typeface="+mj-lt"/>
              </a:defRPr>
            </a:lvl1pPr>
          </a:lstStyle>
          <a:p>
            <a:pPr lvl="0"/>
            <a:r>
              <a:rPr lang="en-US" dirty="0"/>
              <a:t>Text</a:t>
            </a:r>
          </a:p>
        </p:txBody>
      </p:sp>
      <p:sp>
        <p:nvSpPr>
          <p:cNvPr id="14" name="Text Placeholder 5">
            <a:extLst>
              <a:ext uri="{FF2B5EF4-FFF2-40B4-BE49-F238E27FC236}">
                <a16:creationId xmlns:a16="http://schemas.microsoft.com/office/drawing/2014/main" id="{07F6985F-0D21-4B64-A375-95792C7EBAE9}"/>
              </a:ext>
            </a:extLst>
          </p:cNvPr>
          <p:cNvSpPr>
            <a:spLocks noGrp="1"/>
          </p:cNvSpPr>
          <p:nvPr>
            <p:ph type="body" sz="quarter" idx="22" hasCustomPrompt="1"/>
          </p:nvPr>
        </p:nvSpPr>
        <p:spPr>
          <a:xfrm>
            <a:off x="9650983" y="2660650"/>
            <a:ext cx="1843430" cy="463550"/>
          </a:xfrm>
        </p:spPr>
        <p:txBody>
          <a:bodyPr anchor="ctr">
            <a:normAutofit/>
          </a:bodyPr>
          <a:lstStyle>
            <a:lvl1pPr marL="0" indent="0">
              <a:buNone/>
              <a:defRPr sz="2400" b="1">
                <a:solidFill>
                  <a:schemeClr val="tx2"/>
                </a:solidFill>
                <a:latin typeface="+mj-lt"/>
              </a:defRPr>
            </a:lvl1pPr>
          </a:lstStyle>
          <a:p>
            <a:pPr lvl="0"/>
            <a:r>
              <a:rPr lang="en-US" dirty="0"/>
              <a:t>Text</a:t>
            </a:r>
          </a:p>
        </p:txBody>
      </p:sp>
      <p:sp>
        <p:nvSpPr>
          <p:cNvPr id="17" name="Text Placeholder 2">
            <a:extLst>
              <a:ext uri="{FF2B5EF4-FFF2-40B4-BE49-F238E27FC236}">
                <a16:creationId xmlns:a16="http://schemas.microsoft.com/office/drawing/2014/main" id="{81F4C872-ADC6-4CB7-A95B-67721B28B3BA}"/>
              </a:ext>
            </a:extLst>
          </p:cNvPr>
          <p:cNvSpPr>
            <a:spLocks noGrp="1"/>
          </p:cNvSpPr>
          <p:nvPr>
            <p:ph idx="23" hasCustomPrompt="1"/>
          </p:nvPr>
        </p:nvSpPr>
        <p:spPr>
          <a:xfrm>
            <a:off x="758191" y="3517900"/>
            <a:ext cx="1843430" cy="2651130"/>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18" name="Text Placeholder 2">
            <a:extLst>
              <a:ext uri="{FF2B5EF4-FFF2-40B4-BE49-F238E27FC236}">
                <a16:creationId xmlns:a16="http://schemas.microsoft.com/office/drawing/2014/main" id="{6C46C9DB-FDA2-4D7F-AE1E-DCF46A0EC357}"/>
              </a:ext>
            </a:extLst>
          </p:cNvPr>
          <p:cNvSpPr>
            <a:spLocks noGrp="1"/>
          </p:cNvSpPr>
          <p:nvPr>
            <p:ph idx="1" hasCustomPrompt="1"/>
          </p:nvPr>
        </p:nvSpPr>
        <p:spPr>
          <a:xfrm>
            <a:off x="2981389" y="3517900"/>
            <a:ext cx="1843430" cy="2651130"/>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19" name="Text Placeholder 2">
            <a:extLst>
              <a:ext uri="{FF2B5EF4-FFF2-40B4-BE49-F238E27FC236}">
                <a16:creationId xmlns:a16="http://schemas.microsoft.com/office/drawing/2014/main" id="{90A9BB8B-DC94-4781-BC39-9CF0E2C0ED17}"/>
              </a:ext>
            </a:extLst>
          </p:cNvPr>
          <p:cNvSpPr>
            <a:spLocks noGrp="1"/>
          </p:cNvSpPr>
          <p:nvPr>
            <p:ph idx="24" hasCustomPrompt="1"/>
          </p:nvPr>
        </p:nvSpPr>
        <p:spPr>
          <a:xfrm>
            <a:off x="5204587" y="3517900"/>
            <a:ext cx="1843430" cy="2651130"/>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20" name="Text Placeholder 2">
            <a:extLst>
              <a:ext uri="{FF2B5EF4-FFF2-40B4-BE49-F238E27FC236}">
                <a16:creationId xmlns:a16="http://schemas.microsoft.com/office/drawing/2014/main" id="{89A977F4-3F57-4229-A296-E33CE6E0E74B}"/>
              </a:ext>
            </a:extLst>
          </p:cNvPr>
          <p:cNvSpPr>
            <a:spLocks noGrp="1"/>
          </p:cNvSpPr>
          <p:nvPr>
            <p:ph idx="25" hasCustomPrompt="1"/>
          </p:nvPr>
        </p:nvSpPr>
        <p:spPr>
          <a:xfrm>
            <a:off x="7427785" y="3517900"/>
            <a:ext cx="1843430" cy="2651130"/>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21" name="Text Placeholder 2">
            <a:extLst>
              <a:ext uri="{FF2B5EF4-FFF2-40B4-BE49-F238E27FC236}">
                <a16:creationId xmlns:a16="http://schemas.microsoft.com/office/drawing/2014/main" id="{0A1BAC33-EE11-4422-B2BC-1EA0C02293FB}"/>
              </a:ext>
            </a:extLst>
          </p:cNvPr>
          <p:cNvSpPr>
            <a:spLocks noGrp="1"/>
          </p:cNvSpPr>
          <p:nvPr>
            <p:ph idx="26" hasCustomPrompt="1"/>
          </p:nvPr>
        </p:nvSpPr>
        <p:spPr>
          <a:xfrm>
            <a:off x="9650983" y="3517900"/>
            <a:ext cx="1843430" cy="2651130"/>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5" name="Date Placeholder 4">
            <a:extLst>
              <a:ext uri="{FF2B5EF4-FFF2-40B4-BE49-F238E27FC236}">
                <a16:creationId xmlns:a16="http://schemas.microsoft.com/office/drawing/2014/main" id="{8A6A8B95-4578-BD68-AB8F-98DB49CFD74D}"/>
              </a:ext>
            </a:extLst>
          </p:cNvPr>
          <p:cNvSpPr>
            <a:spLocks noGrp="1"/>
          </p:cNvSpPr>
          <p:nvPr>
            <p:ph type="dt" sz="half" idx="27"/>
          </p:nvPr>
        </p:nvSpPr>
        <p:spPr>
          <a:xfrm>
            <a:off x="4711700" y="6354535"/>
            <a:ext cx="2743200" cy="215444"/>
          </a:xfrm>
          <a:prstGeom prst="rect">
            <a:avLst/>
          </a:prstGeom>
        </p:spPr>
        <p:txBody>
          <a:bodyPr/>
          <a:lstStyle/>
          <a:p>
            <a:endParaRPr lang="en-GB" dirty="0"/>
          </a:p>
        </p:txBody>
      </p:sp>
      <p:sp>
        <p:nvSpPr>
          <p:cNvPr id="7" name="Footer Placeholder 6">
            <a:extLst>
              <a:ext uri="{FF2B5EF4-FFF2-40B4-BE49-F238E27FC236}">
                <a16:creationId xmlns:a16="http://schemas.microsoft.com/office/drawing/2014/main" id="{BA250F37-0F6D-5D09-09AA-307FD40B12A3}"/>
              </a:ext>
            </a:extLst>
          </p:cNvPr>
          <p:cNvSpPr>
            <a:spLocks noGrp="1"/>
          </p:cNvSpPr>
          <p:nvPr>
            <p:ph type="ftr" sz="quarter" idx="28"/>
          </p:nvPr>
        </p:nvSpPr>
        <p:spPr/>
        <p:txBody>
          <a:bodyPr/>
          <a:lstStyle/>
          <a:p>
            <a:r>
              <a:rPr lang="en-US" dirty="0"/>
              <a:t>Technology for a better society</a:t>
            </a:r>
            <a:endParaRPr lang="nb-NO" dirty="0"/>
          </a:p>
        </p:txBody>
      </p:sp>
      <p:sp>
        <p:nvSpPr>
          <p:cNvPr id="8" name="Slide Number Placeholder 7">
            <a:extLst>
              <a:ext uri="{FF2B5EF4-FFF2-40B4-BE49-F238E27FC236}">
                <a16:creationId xmlns:a16="http://schemas.microsoft.com/office/drawing/2014/main" id="{E51CA9CF-018B-A7F6-7331-0403F1521549}"/>
              </a:ext>
            </a:extLst>
          </p:cNvPr>
          <p:cNvSpPr>
            <a:spLocks noGrp="1"/>
          </p:cNvSpPr>
          <p:nvPr>
            <p:ph type="sldNum" sz="quarter" idx="29"/>
          </p:nvPr>
        </p:nvSpPr>
        <p:spPr/>
        <p:txBody>
          <a:bodyPr/>
          <a:lstStyle/>
          <a:p>
            <a:fld id="{B28577EF-26A1-4248-AC55-7ADFDAB26891}" type="slidenum">
              <a:rPr lang="en-GB" smtClean="0"/>
              <a:pPr/>
              <a:t>‹#›</a:t>
            </a:fld>
            <a:endParaRPr lang="en-GB" dirty="0"/>
          </a:p>
        </p:txBody>
      </p:sp>
    </p:spTree>
    <p:extLst>
      <p:ext uri="{BB962C8B-B14F-4D97-AF65-F5344CB8AC3E}">
        <p14:creationId xmlns:p14="http://schemas.microsoft.com/office/powerpoint/2010/main" val="1766422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tel og tekst i fire bolker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8" name="Text Placeholder 2">
            <a:extLst>
              <a:ext uri="{FF2B5EF4-FFF2-40B4-BE49-F238E27FC236}">
                <a16:creationId xmlns:a16="http://schemas.microsoft.com/office/drawing/2014/main" id="{F6747267-EFBF-44BB-9183-953BF10B458F}"/>
              </a:ext>
            </a:extLst>
          </p:cNvPr>
          <p:cNvSpPr>
            <a:spLocks noGrp="1"/>
          </p:cNvSpPr>
          <p:nvPr>
            <p:ph idx="20" hasCustomPrompt="1"/>
          </p:nvPr>
        </p:nvSpPr>
        <p:spPr>
          <a:xfrm>
            <a:off x="758189" y="2259019"/>
            <a:ext cx="5149124" cy="1489253"/>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10" name="Text Placeholder 2">
            <a:extLst>
              <a:ext uri="{FF2B5EF4-FFF2-40B4-BE49-F238E27FC236}">
                <a16:creationId xmlns:a16="http://schemas.microsoft.com/office/drawing/2014/main" id="{FE31E4EF-E536-4BF9-9022-3B7F2DAC9C06}"/>
              </a:ext>
            </a:extLst>
          </p:cNvPr>
          <p:cNvSpPr>
            <a:spLocks noGrp="1"/>
          </p:cNvSpPr>
          <p:nvPr>
            <p:ph idx="1" hasCustomPrompt="1"/>
          </p:nvPr>
        </p:nvSpPr>
        <p:spPr>
          <a:xfrm>
            <a:off x="758189" y="4201929"/>
            <a:ext cx="5149124" cy="1489253"/>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11" name="Text Placeholder 2">
            <a:extLst>
              <a:ext uri="{FF2B5EF4-FFF2-40B4-BE49-F238E27FC236}">
                <a16:creationId xmlns:a16="http://schemas.microsoft.com/office/drawing/2014/main" id="{23BE2648-25FC-495F-B368-4BD2F773FC40}"/>
              </a:ext>
            </a:extLst>
          </p:cNvPr>
          <p:cNvSpPr>
            <a:spLocks noGrp="1"/>
          </p:cNvSpPr>
          <p:nvPr>
            <p:ph idx="21" hasCustomPrompt="1"/>
          </p:nvPr>
        </p:nvSpPr>
        <p:spPr>
          <a:xfrm>
            <a:off x="6360882" y="2259018"/>
            <a:ext cx="5111026" cy="1489253"/>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12" name="Text Placeholder 2">
            <a:extLst>
              <a:ext uri="{FF2B5EF4-FFF2-40B4-BE49-F238E27FC236}">
                <a16:creationId xmlns:a16="http://schemas.microsoft.com/office/drawing/2014/main" id="{EE9E63F2-0D8E-4E93-9804-11C06A125F46}"/>
              </a:ext>
            </a:extLst>
          </p:cNvPr>
          <p:cNvSpPr>
            <a:spLocks noGrp="1"/>
          </p:cNvSpPr>
          <p:nvPr>
            <p:ph idx="22" hasCustomPrompt="1"/>
          </p:nvPr>
        </p:nvSpPr>
        <p:spPr>
          <a:xfrm>
            <a:off x="6360883" y="4201928"/>
            <a:ext cx="5111026" cy="1489254"/>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5" name="Date Placeholder 4">
            <a:extLst>
              <a:ext uri="{FF2B5EF4-FFF2-40B4-BE49-F238E27FC236}">
                <a16:creationId xmlns:a16="http://schemas.microsoft.com/office/drawing/2014/main" id="{B7A65D5F-01ED-B738-E3E8-2A7330B0066B}"/>
              </a:ext>
            </a:extLst>
          </p:cNvPr>
          <p:cNvSpPr>
            <a:spLocks noGrp="1"/>
          </p:cNvSpPr>
          <p:nvPr>
            <p:ph type="dt" sz="half" idx="23"/>
          </p:nvPr>
        </p:nvSpPr>
        <p:spPr>
          <a:xfrm>
            <a:off x="4711700" y="6354535"/>
            <a:ext cx="2743200" cy="215444"/>
          </a:xfrm>
          <a:prstGeom prst="rect">
            <a:avLst/>
          </a:prstGeom>
        </p:spPr>
        <p:txBody>
          <a:bodyPr/>
          <a:lstStyle/>
          <a:p>
            <a:endParaRPr lang="en-GB" dirty="0"/>
          </a:p>
        </p:txBody>
      </p:sp>
      <p:sp>
        <p:nvSpPr>
          <p:cNvPr id="6" name="Footer Placeholder 5">
            <a:extLst>
              <a:ext uri="{FF2B5EF4-FFF2-40B4-BE49-F238E27FC236}">
                <a16:creationId xmlns:a16="http://schemas.microsoft.com/office/drawing/2014/main" id="{C580EF2A-D9F4-E566-1F87-8E52112E967E}"/>
              </a:ext>
            </a:extLst>
          </p:cNvPr>
          <p:cNvSpPr>
            <a:spLocks noGrp="1"/>
          </p:cNvSpPr>
          <p:nvPr>
            <p:ph type="ftr" sz="quarter" idx="24"/>
          </p:nvPr>
        </p:nvSpPr>
        <p:spPr/>
        <p:txBody>
          <a:bodyPr/>
          <a:lstStyle/>
          <a:p>
            <a:r>
              <a:rPr lang="en-US" dirty="0"/>
              <a:t>Technology for a better society</a:t>
            </a:r>
            <a:endParaRPr lang="nb-NO" dirty="0"/>
          </a:p>
        </p:txBody>
      </p:sp>
      <p:sp>
        <p:nvSpPr>
          <p:cNvPr id="7" name="Slide Number Placeholder 6">
            <a:extLst>
              <a:ext uri="{FF2B5EF4-FFF2-40B4-BE49-F238E27FC236}">
                <a16:creationId xmlns:a16="http://schemas.microsoft.com/office/drawing/2014/main" id="{96619313-A68D-CD90-B62A-8563CDACFEBE}"/>
              </a:ext>
            </a:extLst>
          </p:cNvPr>
          <p:cNvSpPr>
            <a:spLocks noGrp="1"/>
          </p:cNvSpPr>
          <p:nvPr>
            <p:ph type="sldNum" sz="quarter" idx="25"/>
          </p:nvPr>
        </p:nvSpPr>
        <p:spPr/>
        <p:txBody>
          <a:bodyPr/>
          <a:lstStyle/>
          <a:p>
            <a:fld id="{B28577EF-26A1-4248-AC55-7ADFDAB26891}" type="slidenum">
              <a:rPr lang="en-GB" smtClean="0"/>
              <a:pPr/>
              <a:t>‹#›</a:t>
            </a:fld>
            <a:endParaRPr lang="en-GB" dirty="0"/>
          </a:p>
        </p:txBody>
      </p:sp>
    </p:spTree>
    <p:extLst>
      <p:ext uri="{BB962C8B-B14F-4D97-AF65-F5344CB8AC3E}">
        <p14:creationId xmlns:p14="http://schemas.microsoft.com/office/powerpoint/2010/main" val="415886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re figur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8" name="Text Placeholder 7">
            <a:extLst>
              <a:ext uri="{FF2B5EF4-FFF2-40B4-BE49-F238E27FC236}">
                <a16:creationId xmlns:a16="http://schemas.microsoft.com/office/drawing/2014/main" id="{B2115B63-85A5-424E-8342-6645D629D5D7}"/>
              </a:ext>
            </a:extLst>
          </p:cNvPr>
          <p:cNvSpPr>
            <a:spLocks noGrp="1"/>
          </p:cNvSpPr>
          <p:nvPr>
            <p:ph type="body" sz="quarter" idx="23" hasCustomPrompt="1"/>
          </p:nvPr>
        </p:nvSpPr>
        <p:spPr>
          <a:xfrm>
            <a:off x="717981" y="1801570"/>
            <a:ext cx="2247099" cy="4468158"/>
          </a:xfrm>
          <a:prstGeom prst="roundRect">
            <a:avLst/>
          </a:prstGeom>
          <a:solidFill>
            <a:schemeClr val="tx2"/>
          </a:solidFill>
        </p:spPr>
        <p:txBody>
          <a:bodyPr lIns="0" tIns="828000" rIns="0" bIns="0" anchor="t">
            <a:normAutofit/>
          </a:bodyPr>
          <a:lstStyle>
            <a:lvl1pPr marL="0" indent="0" algn="ctr">
              <a:buNone/>
              <a:defRPr sz="2000" b="1">
                <a:solidFill>
                  <a:schemeClr val="bg1"/>
                </a:solidFill>
              </a:defRPr>
            </a:lvl1pPr>
          </a:lstStyle>
          <a:p>
            <a:pPr lvl="0"/>
            <a:r>
              <a:rPr lang="en-US" dirty="0"/>
              <a:t>Click to add text</a:t>
            </a:r>
          </a:p>
        </p:txBody>
      </p:sp>
      <p:sp>
        <p:nvSpPr>
          <p:cNvPr id="16" name="Text Placeholder 5">
            <a:extLst>
              <a:ext uri="{FF2B5EF4-FFF2-40B4-BE49-F238E27FC236}">
                <a16:creationId xmlns:a16="http://schemas.microsoft.com/office/drawing/2014/main" id="{C3EFE82E-AFA9-4392-A98D-D7E91F50D3AD}"/>
              </a:ext>
            </a:extLst>
          </p:cNvPr>
          <p:cNvSpPr>
            <a:spLocks noGrp="1"/>
          </p:cNvSpPr>
          <p:nvPr>
            <p:ph type="body" sz="quarter" idx="20" hasCustomPrompt="1"/>
          </p:nvPr>
        </p:nvSpPr>
        <p:spPr>
          <a:xfrm>
            <a:off x="919815" y="1938982"/>
            <a:ext cx="1843430" cy="463550"/>
          </a:xfrm>
        </p:spPr>
        <p:txBody>
          <a:bodyPr anchor="ctr">
            <a:normAutofit/>
          </a:bodyPr>
          <a:lstStyle>
            <a:lvl1pPr marL="0" indent="0" algn="ctr">
              <a:buNone/>
              <a:defRPr sz="2400" b="0" cap="all" baseline="0">
                <a:solidFill>
                  <a:schemeClr val="bg1"/>
                </a:solidFill>
                <a:latin typeface="+mj-lt"/>
              </a:defRPr>
            </a:lvl1pPr>
          </a:lstStyle>
          <a:p>
            <a:pPr lvl="0"/>
            <a:r>
              <a:rPr lang="en-US" dirty="0"/>
              <a:t>Text</a:t>
            </a:r>
          </a:p>
        </p:txBody>
      </p:sp>
      <p:sp>
        <p:nvSpPr>
          <p:cNvPr id="20" name="Text Placeholder 7">
            <a:extLst>
              <a:ext uri="{FF2B5EF4-FFF2-40B4-BE49-F238E27FC236}">
                <a16:creationId xmlns:a16="http://schemas.microsoft.com/office/drawing/2014/main" id="{CE0B8209-0B57-480E-BC05-65AB6422230C}"/>
              </a:ext>
            </a:extLst>
          </p:cNvPr>
          <p:cNvSpPr>
            <a:spLocks noGrp="1"/>
          </p:cNvSpPr>
          <p:nvPr>
            <p:ph type="body" sz="quarter" idx="26" hasCustomPrompt="1"/>
          </p:nvPr>
        </p:nvSpPr>
        <p:spPr>
          <a:xfrm>
            <a:off x="3565348" y="1797709"/>
            <a:ext cx="2247099" cy="4468158"/>
          </a:xfrm>
          <a:prstGeom prst="roundRect">
            <a:avLst/>
          </a:prstGeom>
          <a:solidFill>
            <a:schemeClr val="tx2"/>
          </a:solidFill>
        </p:spPr>
        <p:txBody>
          <a:bodyPr lIns="0" tIns="828000" rIns="0" bIns="0" anchor="t">
            <a:normAutofit/>
          </a:bodyPr>
          <a:lstStyle>
            <a:lvl1pPr marL="0" indent="0" algn="ctr">
              <a:buNone/>
              <a:defRPr sz="2000" b="1">
                <a:solidFill>
                  <a:schemeClr val="bg1"/>
                </a:solidFill>
              </a:defRPr>
            </a:lvl1pPr>
          </a:lstStyle>
          <a:p>
            <a:pPr lvl="0"/>
            <a:r>
              <a:rPr lang="en-US" dirty="0"/>
              <a:t>Click to add text</a:t>
            </a:r>
          </a:p>
        </p:txBody>
      </p:sp>
      <p:sp>
        <p:nvSpPr>
          <p:cNvPr id="21" name="Text Placeholder 5">
            <a:extLst>
              <a:ext uri="{FF2B5EF4-FFF2-40B4-BE49-F238E27FC236}">
                <a16:creationId xmlns:a16="http://schemas.microsoft.com/office/drawing/2014/main" id="{D82263EF-894B-494B-8677-D0C16378F258}"/>
              </a:ext>
            </a:extLst>
          </p:cNvPr>
          <p:cNvSpPr>
            <a:spLocks noGrp="1"/>
          </p:cNvSpPr>
          <p:nvPr>
            <p:ph type="body" sz="quarter" idx="27" hasCustomPrompt="1"/>
          </p:nvPr>
        </p:nvSpPr>
        <p:spPr>
          <a:xfrm>
            <a:off x="3767182" y="1935121"/>
            <a:ext cx="1843430" cy="463550"/>
          </a:xfrm>
        </p:spPr>
        <p:txBody>
          <a:bodyPr anchor="ctr">
            <a:normAutofit/>
          </a:bodyPr>
          <a:lstStyle>
            <a:lvl1pPr marL="0" indent="0" algn="ctr">
              <a:buNone/>
              <a:defRPr sz="2400" b="0" cap="all" baseline="0">
                <a:solidFill>
                  <a:schemeClr val="bg1"/>
                </a:solidFill>
                <a:latin typeface="+mj-lt"/>
              </a:defRPr>
            </a:lvl1pPr>
          </a:lstStyle>
          <a:p>
            <a:pPr lvl="0"/>
            <a:r>
              <a:rPr lang="en-US" dirty="0"/>
              <a:t>Text</a:t>
            </a:r>
          </a:p>
        </p:txBody>
      </p:sp>
      <p:sp>
        <p:nvSpPr>
          <p:cNvPr id="23" name="Text Placeholder 7">
            <a:extLst>
              <a:ext uri="{FF2B5EF4-FFF2-40B4-BE49-F238E27FC236}">
                <a16:creationId xmlns:a16="http://schemas.microsoft.com/office/drawing/2014/main" id="{2E022E5D-734A-4E35-AC58-D0A331D35696}"/>
              </a:ext>
            </a:extLst>
          </p:cNvPr>
          <p:cNvSpPr>
            <a:spLocks noGrp="1"/>
          </p:cNvSpPr>
          <p:nvPr>
            <p:ph type="body" sz="quarter" idx="29" hasCustomPrompt="1"/>
          </p:nvPr>
        </p:nvSpPr>
        <p:spPr>
          <a:xfrm>
            <a:off x="6387315" y="1801570"/>
            <a:ext cx="2247099" cy="4468158"/>
          </a:xfrm>
          <a:prstGeom prst="roundRect">
            <a:avLst/>
          </a:prstGeom>
          <a:solidFill>
            <a:schemeClr val="tx2"/>
          </a:solidFill>
        </p:spPr>
        <p:txBody>
          <a:bodyPr lIns="0" tIns="828000" rIns="0" bIns="0" anchor="t">
            <a:normAutofit/>
          </a:bodyPr>
          <a:lstStyle>
            <a:lvl1pPr marL="0" indent="0" algn="ctr">
              <a:buNone/>
              <a:defRPr sz="2000" b="1">
                <a:solidFill>
                  <a:schemeClr val="bg1"/>
                </a:solidFill>
              </a:defRPr>
            </a:lvl1pPr>
          </a:lstStyle>
          <a:p>
            <a:pPr lvl="0"/>
            <a:r>
              <a:rPr lang="en-US" dirty="0"/>
              <a:t>Click to add text</a:t>
            </a:r>
          </a:p>
        </p:txBody>
      </p:sp>
      <p:sp>
        <p:nvSpPr>
          <p:cNvPr id="24" name="Text Placeholder 5">
            <a:extLst>
              <a:ext uri="{FF2B5EF4-FFF2-40B4-BE49-F238E27FC236}">
                <a16:creationId xmlns:a16="http://schemas.microsoft.com/office/drawing/2014/main" id="{7A1A1348-3E0D-44A2-ABE6-CB122F41E15A}"/>
              </a:ext>
            </a:extLst>
          </p:cNvPr>
          <p:cNvSpPr>
            <a:spLocks noGrp="1"/>
          </p:cNvSpPr>
          <p:nvPr>
            <p:ph type="body" sz="quarter" idx="30" hasCustomPrompt="1"/>
          </p:nvPr>
        </p:nvSpPr>
        <p:spPr>
          <a:xfrm>
            <a:off x="6589149" y="1938982"/>
            <a:ext cx="1843430" cy="463550"/>
          </a:xfrm>
        </p:spPr>
        <p:txBody>
          <a:bodyPr anchor="ctr">
            <a:normAutofit/>
          </a:bodyPr>
          <a:lstStyle>
            <a:lvl1pPr marL="0" indent="0" algn="ctr">
              <a:buNone/>
              <a:defRPr sz="2400" b="0" cap="all" baseline="0">
                <a:solidFill>
                  <a:schemeClr val="bg1"/>
                </a:solidFill>
                <a:latin typeface="+mj-lt"/>
              </a:defRPr>
            </a:lvl1pPr>
          </a:lstStyle>
          <a:p>
            <a:pPr lvl="0"/>
            <a:r>
              <a:rPr lang="en-US" dirty="0"/>
              <a:t>Text</a:t>
            </a:r>
          </a:p>
        </p:txBody>
      </p:sp>
      <p:sp>
        <p:nvSpPr>
          <p:cNvPr id="26" name="Text Placeholder 7">
            <a:extLst>
              <a:ext uri="{FF2B5EF4-FFF2-40B4-BE49-F238E27FC236}">
                <a16:creationId xmlns:a16="http://schemas.microsoft.com/office/drawing/2014/main" id="{825859A8-6BC3-464B-BAC4-75EA404385C4}"/>
              </a:ext>
            </a:extLst>
          </p:cNvPr>
          <p:cNvSpPr>
            <a:spLocks noGrp="1"/>
          </p:cNvSpPr>
          <p:nvPr>
            <p:ph type="body" sz="quarter" idx="32" hasCustomPrompt="1"/>
          </p:nvPr>
        </p:nvSpPr>
        <p:spPr>
          <a:xfrm>
            <a:off x="9221981" y="1797709"/>
            <a:ext cx="2247099" cy="4468158"/>
          </a:xfrm>
          <a:prstGeom prst="roundRect">
            <a:avLst/>
          </a:prstGeom>
          <a:solidFill>
            <a:schemeClr val="tx2"/>
          </a:solidFill>
        </p:spPr>
        <p:txBody>
          <a:bodyPr lIns="0" tIns="828000" rIns="0" bIns="0" anchor="t">
            <a:normAutofit/>
          </a:bodyPr>
          <a:lstStyle>
            <a:lvl1pPr marL="0" indent="0" algn="ctr">
              <a:buNone/>
              <a:defRPr sz="2000" b="1">
                <a:solidFill>
                  <a:schemeClr val="bg1"/>
                </a:solidFill>
              </a:defRPr>
            </a:lvl1pPr>
          </a:lstStyle>
          <a:p>
            <a:pPr lvl="0"/>
            <a:r>
              <a:rPr lang="en-US" dirty="0"/>
              <a:t>Click to add text</a:t>
            </a:r>
          </a:p>
        </p:txBody>
      </p:sp>
      <p:sp>
        <p:nvSpPr>
          <p:cNvPr id="27" name="Text Placeholder 5">
            <a:extLst>
              <a:ext uri="{FF2B5EF4-FFF2-40B4-BE49-F238E27FC236}">
                <a16:creationId xmlns:a16="http://schemas.microsoft.com/office/drawing/2014/main" id="{3BB3FD65-5F30-4FDE-B70E-D59A74BE6817}"/>
              </a:ext>
            </a:extLst>
          </p:cNvPr>
          <p:cNvSpPr>
            <a:spLocks noGrp="1"/>
          </p:cNvSpPr>
          <p:nvPr>
            <p:ph type="body" sz="quarter" idx="33" hasCustomPrompt="1"/>
          </p:nvPr>
        </p:nvSpPr>
        <p:spPr>
          <a:xfrm>
            <a:off x="9423815" y="1935121"/>
            <a:ext cx="1843430" cy="463550"/>
          </a:xfrm>
        </p:spPr>
        <p:txBody>
          <a:bodyPr anchor="ctr">
            <a:normAutofit/>
          </a:bodyPr>
          <a:lstStyle>
            <a:lvl1pPr marL="0" indent="0" algn="ctr">
              <a:buNone/>
              <a:defRPr sz="2400" b="0" cap="all" baseline="0">
                <a:solidFill>
                  <a:schemeClr val="bg1"/>
                </a:solidFill>
                <a:latin typeface="+mj-lt"/>
              </a:defRPr>
            </a:lvl1pPr>
          </a:lstStyle>
          <a:p>
            <a:pPr lvl="0"/>
            <a:r>
              <a:rPr lang="en-US" dirty="0"/>
              <a:t>Text</a:t>
            </a:r>
          </a:p>
        </p:txBody>
      </p:sp>
      <p:sp>
        <p:nvSpPr>
          <p:cNvPr id="5" name="Date Placeholder 4">
            <a:extLst>
              <a:ext uri="{FF2B5EF4-FFF2-40B4-BE49-F238E27FC236}">
                <a16:creationId xmlns:a16="http://schemas.microsoft.com/office/drawing/2014/main" id="{967BC008-F171-60A6-F767-2CCA9725DF46}"/>
              </a:ext>
            </a:extLst>
          </p:cNvPr>
          <p:cNvSpPr>
            <a:spLocks noGrp="1"/>
          </p:cNvSpPr>
          <p:nvPr>
            <p:ph type="dt" sz="half" idx="34"/>
          </p:nvPr>
        </p:nvSpPr>
        <p:spPr>
          <a:xfrm>
            <a:off x="4711700" y="6354535"/>
            <a:ext cx="2743200" cy="215444"/>
          </a:xfrm>
          <a:prstGeom prst="rect">
            <a:avLst/>
          </a:prstGeom>
        </p:spPr>
        <p:txBody>
          <a:bodyPr/>
          <a:lstStyle/>
          <a:p>
            <a:endParaRPr lang="en-GB" dirty="0"/>
          </a:p>
        </p:txBody>
      </p:sp>
      <p:sp>
        <p:nvSpPr>
          <p:cNvPr id="6" name="Footer Placeholder 5">
            <a:extLst>
              <a:ext uri="{FF2B5EF4-FFF2-40B4-BE49-F238E27FC236}">
                <a16:creationId xmlns:a16="http://schemas.microsoft.com/office/drawing/2014/main" id="{71F6CA7D-DA76-6A0A-D5D0-34FB1277FC5E}"/>
              </a:ext>
            </a:extLst>
          </p:cNvPr>
          <p:cNvSpPr>
            <a:spLocks noGrp="1"/>
          </p:cNvSpPr>
          <p:nvPr>
            <p:ph type="ftr" sz="quarter" idx="35"/>
          </p:nvPr>
        </p:nvSpPr>
        <p:spPr/>
        <p:txBody>
          <a:bodyPr/>
          <a:lstStyle/>
          <a:p>
            <a:r>
              <a:rPr lang="en-US" dirty="0"/>
              <a:t>Technology for a better society</a:t>
            </a:r>
            <a:endParaRPr lang="nb-NO" dirty="0"/>
          </a:p>
        </p:txBody>
      </p:sp>
      <p:sp>
        <p:nvSpPr>
          <p:cNvPr id="7" name="Slide Number Placeholder 6">
            <a:extLst>
              <a:ext uri="{FF2B5EF4-FFF2-40B4-BE49-F238E27FC236}">
                <a16:creationId xmlns:a16="http://schemas.microsoft.com/office/drawing/2014/main" id="{781844CB-D118-2AD0-DAD1-73F935DB6FA8}"/>
              </a:ext>
            </a:extLst>
          </p:cNvPr>
          <p:cNvSpPr>
            <a:spLocks noGrp="1"/>
          </p:cNvSpPr>
          <p:nvPr>
            <p:ph type="sldNum" sz="quarter" idx="36"/>
          </p:nvPr>
        </p:nvSpPr>
        <p:spPr/>
        <p:txBody>
          <a:bodyPr/>
          <a:lstStyle/>
          <a:p>
            <a:fld id="{B28577EF-26A1-4248-AC55-7ADFDAB26891}" type="slidenum">
              <a:rPr lang="en-GB" smtClean="0"/>
              <a:pPr/>
              <a:t>‹#›</a:t>
            </a:fld>
            <a:endParaRPr lang="en-GB" dirty="0"/>
          </a:p>
        </p:txBody>
      </p:sp>
    </p:spTree>
    <p:extLst>
      <p:ext uri="{BB962C8B-B14F-4D97-AF65-F5344CB8AC3E}">
        <p14:creationId xmlns:p14="http://schemas.microsoft.com/office/powerpoint/2010/main" val="2045479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re figurer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8" name="Text Placeholder 7">
            <a:extLst>
              <a:ext uri="{FF2B5EF4-FFF2-40B4-BE49-F238E27FC236}">
                <a16:creationId xmlns:a16="http://schemas.microsoft.com/office/drawing/2014/main" id="{B2115B63-85A5-424E-8342-6645D629D5D7}"/>
              </a:ext>
            </a:extLst>
          </p:cNvPr>
          <p:cNvSpPr>
            <a:spLocks noGrp="1"/>
          </p:cNvSpPr>
          <p:nvPr>
            <p:ph type="body" sz="quarter" idx="23" hasCustomPrompt="1"/>
          </p:nvPr>
        </p:nvSpPr>
        <p:spPr>
          <a:xfrm>
            <a:off x="717981" y="1768759"/>
            <a:ext cx="2549094" cy="4248150"/>
          </a:xfrm>
          <a:prstGeom prst="roundRect">
            <a:avLst>
              <a:gd name="adj" fmla="val 9567"/>
            </a:avLst>
          </a:prstGeom>
          <a:solidFill>
            <a:schemeClr val="accent6"/>
          </a:solidFill>
        </p:spPr>
        <p:txBody>
          <a:bodyPr lIns="72000" tIns="2246400" rIns="0" bIns="0" anchor="t"/>
          <a:lstStyle>
            <a:lvl1pPr marL="0" indent="0" algn="l">
              <a:buNone/>
              <a:defRPr sz="3000" b="1">
                <a:solidFill>
                  <a:schemeClr val="bg1"/>
                </a:solidFill>
                <a:latin typeface="+mj-lt"/>
              </a:defRPr>
            </a:lvl1pPr>
          </a:lstStyle>
          <a:p>
            <a:pPr lvl="0"/>
            <a:r>
              <a:rPr lang="en-US" dirty="0"/>
              <a:t>Short text</a:t>
            </a:r>
          </a:p>
        </p:txBody>
      </p:sp>
      <p:sp>
        <p:nvSpPr>
          <p:cNvPr id="16" name="Text Placeholder 5">
            <a:extLst>
              <a:ext uri="{FF2B5EF4-FFF2-40B4-BE49-F238E27FC236}">
                <a16:creationId xmlns:a16="http://schemas.microsoft.com/office/drawing/2014/main" id="{C3EFE82E-AFA9-4392-A98D-D7E91F50D3AD}"/>
              </a:ext>
            </a:extLst>
          </p:cNvPr>
          <p:cNvSpPr>
            <a:spLocks noGrp="1"/>
          </p:cNvSpPr>
          <p:nvPr>
            <p:ph type="body" sz="quarter" idx="20" hasCustomPrompt="1"/>
          </p:nvPr>
        </p:nvSpPr>
        <p:spPr>
          <a:xfrm>
            <a:off x="877138" y="4675953"/>
            <a:ext cx="2301726" cy="1218219"/>
          </a:xfrm>
        </p:spPr>
        <p:txBody>
          <a:bodyPr anchor="t">
            <a:normAutofit/>
          </a:bodyPr>
          <a:lstStyle>
            <a:lvl1pPr marL="0" indent="0" algn="l">
              <a:buNone/>
              <a:defRPr sz="2000" b="0" cap="none" baseline="0">
                <a:solidFill>
                  <a:schemeClr val="bg1"/>
                </a:solidFill>
                <a:latin typeface="Calibri Light" panose="020F0302020204030204" pitchFamily="34" charset="0"/>
                <a:cs typeface="Calibri Light" panose="020F0302020204030204" pitchFamily="34" charset="0"/>
              </a:defRPr>
            </a:lvl1pPr>
          </a:lstStyle>
          <a:p>
            <a:pPr lvl="0"/>
            <a:r>
              <a:rPr lang="en-US" dirty="0"/>
              <a:t>Click to add text</a:t>
            </a:r>
          </a:p>
        </p:txBody>
      </p:sp>
      <p:sp>
        <p:nvSpPr>
          <p:cNvPr id="6" name="Picture Placeholder 5">
            <a:extLst>
              <a:ext uri="{FF2B5EF4-FFF2-40B4-BE49-F238E27FC236}">
                <a16:creationId xmlns:a16="http://schemas.microsoft.com/office/drawing/2014/main" id="{2B1AC3E8-DC3F-4CE5-B272-5921EFCB66D6}"/>
              </a:ext>
            </a:extLst>
          </p:cNvPr>
          <p:cNvSpPr>
            <a:spLocks noGrp="1"/>
          </p:cNvSpPr>
          <p:nvPr>
            <p:ph type="pic" sz="quarter" idx="35"/>
          </p:nvPr>
        </p:nvSpPr>
        <p:spPr>
          <a:xfrm>
            <a:off x="783853" y="1833767"/>
            <a:ext cx="2395761" cy="2147683"/>
          </a:xfrm>
          <a:prstGeom prst="roundRect">
            <a:avLst>
              <a:gd name="adj" fmla="val 9947"/>
            </a:avLst>
          </a:prstGeom>
        </p:spPr>
        <p:txBody>
          <a:bodyPr lIns="0" tIns="0" rIns="0" bIns="0"/>
          <a:lstStyle>
            <a:lvl1pPr>
              <a:defRPr>
                <a:solidFill>
                  <a:schemeClr val="bg1"/>
                </a:solidFill>
              </a:defRPr>
            </a:lvl1pPr>
          </a:lstStyle>
          <a:p>
            <a:r>
              <a:rPr lang="en-GB" dirty="0"/>
              <a:t>Click icon to add picture</a:t>
            </a:r>
            <a:endParaRPr lang="en-US" dirty="0"/>
          </a:p>
        </p:txBody>
      </p:sp>
      <p:sp>
        <p:nvSpPr>
          <p:cNvPr id="33" name="Text Placeholder 7">
            <a:extLst>
              <a:ext uri="{FF2B5EF4-FFF2-40B4-BE49-F238E27FC236}">
                <a16:creationId xmlns:a16="http://schemas.microsoft.com/office/drawing/2014/main" id="{E07438C8-A866-46E1-83D8-57B8568CBD53}"/>
              </a:ext>
            </a:extLst>
          </p:cNvPr>
          <p:cNvSpPr>
            <a:spLocks noGrp="1"/>
          </p:cNvSpPr>
          <p:nvPr>
            <p:ph type="body" sz="quarter" idx="37" hasCustomPrompt="1"/>
          </p:nvPr>
        </p:nvSpPr>
        <p:spPr>
          <a:xfrm>
            <a:off x="3465100" y="1768759"/>
            <a:ext cx="2549094" cy="4248150"/>
          </a:xfrm>
          <a:prstGeom prst="roundRect">
            <a:avLst>
              <a:gd name="adj" fmla="val 9567"/>
            </a:avLst>
          </a:prstGeom>
          <a:solidFill>
            <a:schemeClr val="tx2"/>
          </a:solidFill>
        </p:spPr>
        <p:txBody>
          <a:bodyPr lIns="72000" tIns="2246400" rIns="0" bIns="0" anchor="t"/>
          <a:lstStyle>
            <a:lvl1pPr marL="0" indent="0" algn="l">
              <a:buNone/>
              <a:defRPr sz="3000" b="1">
                <a:solidFill>
                  <a:schemeClr val="bg1"/>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2"/>
              </a:buClr>
              <a:buSzPct val="100000"/>
              <a:buFont typeface="Arial" panose="020B0604020202020204" pitchFamily="34" charset="0"/>
              <a:buNone/>
              <a:tabLst/>
              <a:defRPr/>
            </a:pPr>
            <a:r>
              <a:rPr lang="en-US" dirty="0"/>
              <a:t>Short text</a:t>
            </a:r>
          </a:p>
        </p:txBody>
      </p:sp>
      <p:sp>
        <p:nvSpPr>
          <p:cNvPr id="35" name="Text Placeholder 5">
            <a:extLst>
              <a:ext uri="{FF2B5EF4-FFF2-40B4-BE49-F238E27FC236}">
                <a16:creationId xmlns:a16="http://schemas.microsoft.com/office/drawing/2014/main" id="{67B5BB42-EBC1-4D9B-957E-57865842A511}"/>
              </a:ext>
            </a:extLst>
          </p:cNvPr>
          <p:cNvSpPr>
            <a:spLocks noGrp="1"/>
          </p:cNvSpPr>
          <p:nvPr>
            <p:ph type="body" sz="quarter" idx="38" hasCustomPrompt="1"/>
          </p:nvPr>
        </p:nvSpPr>
        <p:spPr>
          <a:xfrm>
            <a:off x="3624257" y="4675953"/>
            <a:ext cx="2301726" cy="1218219"/>
          </a:xfrm>
        </p:spPr>
        <p:txBody>
          <a:bodyPr anchor="t">
            <a:normAutofit/>
          </a:bodyPr>
          <a:lstStyle>
            <a:lvl1pPr marL="0" indent="0" algn="l">
              <a:buNone/>
              <a:defRPr sz="2000" b="0" cap="none" baseline="0">
                <a:solidFill>
                  <a:schemeClr val="bg1"/>
                </a:solidFill>
                <a:latin typeface="Calibri Light" panose="020F0302020204030204" pitchFamily="34" charset="0"/>
                <a:cs typeface="Calibri Light" panose="020F0302020204030204" pitchFamily="34" charset="0"/>
              </a:defRPr>
            </a:lvl1pPr>
          </a:lstStyle>
          <a:p>
            <a:pPr lvl="0"/>
            <a:r>
              <a:rPr lang="en-US" dirty="0"/>
              <a:t>Click to add text</a:t>
            </a:r>
          </a:p>
        </p:txBody>
      </p:sp>
      <p:sp>
        <p:nvSpPr>
          <p:cNvPr id="39" name="Picture Placeholder 5">
            <a:extLst>
              <a:ext uri="{FF2B5EF4-FFF2-40B4-BE49-F238E27FC236}">
                <a16:creationId xmlns:a16="http://schemas.microsoft.com/office/drawing/2014/main" id="{0F10CBC3-6807-4D3C-8B23-0028D9CF8608}"/>
              </a:ext>
            </a:extLst>
          </p:cNvPr>
          <p:cNvSpPr>
            <a:spLocks noGrp="1"/>
          </p:cNvSpPr>
          <p:nvPr>
            <p:ph type="pic" sz="quarter" idx="39"/>
          </p:nvPr>
        </p:nvSpPr>
        <p:spPr>
          <a:xfrm>
            <a:off x="3530972" y="1833767"/>
            <a:ext cx="2395761" cy="2147683"/>
          </a:xfrm>
          <a:prstGeom prst="roundRect">
            <a:avLst>
              <a:gd name="adj" fmla="val 9947"/>
            </a:avLst>
          </a:prstGeom>
        </p:spPr>
        <p:txBody>
          <a:bodyPr lIns="0" tIns="0" rIns="0" bIns="0"/>
          <a:lstStyle>
            <a:lvl1pPr>
              <a:defRPr>
                <a:solidFill>
                  <a:schemeClr val="bg1"/>
                </a:solidFill>
              </a:defRPr>
            </a:lvl1pPr>
          </a:lstStyle>
          <a:p>
            <a:r>
              <a:rPr lang="en-GB" dirty="0"/>
              <a:t>Click icon to add picture</a:t>
            </a:r>
            <a:endParaRPr lang="en-US" dirty="0"/>
          </a:p>
        </p:txBody>
      </p:sp>
      <p:sp>
        <p:nvSpPr>
          <p:cNvPr id="45" name="Text Placeholder 7">
            <a:extLst>
              <a:ext uri="{FF2B5EF4-FFF2-40B4-BE49-F238E27FC236}">
                <a16:creationId xmlns:a16="http://schemas.microsoft.com/office/drawing/2014/main" id="{2FA69E3C-7E3D-45A8-92CC-0988924A2E86}"/>
              </a:ext>
            </a:extLst>
          </p:cNvPr>
          <p:cNvSpPr>
            <a:spLocks noGrp="1"/>
          </p:cNvSpPr>
          <p:nvPr>
            <p:ph type="body" sz="quarter" idx="41" hasCustomPrompt="1"/>
          </p:nvPr>
        </p:nvSpPr>
        <p:spPr>
          <a:xfrm>
            <a:off x="6213062" y="1768759"/>
            <a:ext cx="2549094" cy="4248150"/>
          </a:xfrm>
          <a:prstGeom prst="roundRect">
            <a:avLst>
              <a:gd name="adj" fmla="val 9567"/>
            </a:avLst>
          </a:prstGeom>
          <a:solidFill>
            <a:schemeClr val="accent3"/>
          </a:solidFill>
        </p:spPr>
        <p:txBody>
          <a:bodyPr lIns="72000" tIns="2246400" rIns="0" bIns="0" anchor="t"/>
          <a:lstStyle>
            <a:lvl1pPr marL="0" indent="0" algn="l">
              <a:buNone/>
              <a:defRPr sz="3000" b="1">
                <a:solidFill>
                  <a:schemeClr val="bg1"/>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2"/>
              </a:buClr>
              <a:buSzPct val="100000"/>
              <a:buFont typeface="Arial" panose="020B0604020202020204" pitchFamily="34" charset="0"/>
              <a:buNone/>
              <a:tabLst/>
              <a:defRPr/>
            </a:pPr>
            <a:r>
              <a:rPr lang="en-US" dirty="0"/>
              <a:t>Short text</a:t>
            </a:r>
          </a:p>
        </p:txBody>
      </p:sp>
      <p:sp>
        <p:nvSpPr>
          <p:cNvPr id="47" name="Text Placeholder 5">
            <a:extLst>
              <a:ext uri="{FF2B5EF4-FFF2-40B4-BE49-F238E27FC236}">
                <a16:creationId xmlns:a16="http://schemas.microsoft.com/office/drawing/2014/main" id="{DACA3139-8734-4F03-B7AE-06497028D8C4}"/>
              </a:ext>
            </a:extLst>
          </p:cNvPr>
          <p:cNvSpPr>
            <a:spLocks noGrp="1"/>
          </p:cNvSpPr>
          <p:nvPr>
            <p:ph type="body" sz="quarter" idx="42" hasCustomPrompt="1"/>
          </p:nvPr>
        </p:nvSpPr>
        <p:spPr>
          <a:xfrm>
            <a:off x="6372219" y="4675953"/>
            <a:ext cx="2301726" cy="1218219"/>
          </a:xfrm>
        </p:spPr>
        <p:txBody>
          <a:bodyPr anchor="t">
            <a:normAutofit/>
          </a:bodyPr>
          <a:lstStyle>
            <a:lvl1pPr marL="0" indent="0" algn="l">
              <a:buNone/>
              <a:defRPr sz="2000" b="0" cap="none" baseline="0">
                <a:solidFill>
                  <a:schemeClr val="bg1"/>
                </a:solidFill>
                <a:latin typeface="Calibri Light" panose="020F0302020204030204" pitchFamily="34" charset="0"/>
                <a:cs typeface="Calibri Light" panose="020F0302020204030204" pitchFamily="34" charset="0"/>
              </a:defRPr>
            </a:lvl1pPr>
          </a:lstStyle>
          <a:p>
            <a:pPr lvl="0"/>
            <a:r>
              <a:rPr lang="en-US" dirty="0"/>
              <a:t>Click to add text</a:t>
            </a:r>
          </a:p>
        </p:txBody>
      </p:sp>
      <p:sp>
        <p:nvSpPr>
          <p:cNvPr id="48" name="Picture Placeholder 5">
            <a:extLst>
              <a:ext uri="{FF2B5EF4-FFF2-40B4-BE49-F238E27FC236}">
                <a16:creationId xmlns:a16="http://schemas.microsoft.com/office/drawing/2014/main" id="{B501B0E5-0DFC-4286-9E8B-15E393E37480}"/>
              </a:ext>
            </a:extLst>
          </p:cNvPr>
          <p:cNvSpPr>
            <a:spLocks noGrp="1"/>
          </p:cNvSpPr>
          <p:nvPr>
            <p:ph type="pic" sz="quarter" idx="43"/>
          </p:nvPr>
        </p:nvSpPr>
        <p:spPr>
          <a:xfrm>
            <a:off x="6278934" y="1833767"/>
            <a:ext cx="2395761" cy="2147683"/>
          </a:xfrm>
          <a:prstGeom prst="roundRect">
            <a:avLst>
              <a:gd name="adj" fmla="val 9947"/>
            </a:avLst>
          </a:prstGeom>
        </p:spPr>
        <p:txBody>
          <a:bodyPr lIns="0" tIns="0" rIns="0" bIns="0"/>
          <a:lstStyle>
            <a:lvl1pPr>
              <a:defRPr>
                <a:solidFill>
                  <a:schemeClr val="bg1"/>
                </a:solidFill>
              </a:defRPr>
            </a:lvl1pPr>
          </a:lstStyle>
          <a:p>
            <a:r>
              <a:rPr lang="en-GB" dirty="0"/>
              <a:t>Click icon to add picture</a:t>
            </a:r>
            <a:endParaRPr lang="en-US" dirty="0"/>
          </a:p>
        </p:txBody>
      </p:sp>
      <p:sp>
        <p:nvSpPr>
          <p:cNvPr id="50" name="Text Placeholder 7">
            <a:extLst>
              <a:ext uri="{FF2B5EF4-FFF2-40B4-BE49-F238E27FC236}">
                <a16:creationId xmlns:a16="http://schemas.microsoft.com/office/drawing/2014/main" id="{A5A52AAA-CB54-4150-A3ED-F5BB9358E630}"/>
              </a:ext>
            </a:extLst>
          </p:cNvPr>
          <p:cNvSpPr>
            <a:spLocks noGrp="1"/>
          </p:cNvSpPr>
          <p:nvPr>
            <p:ph type="body" sz="quarter" idx="45" hasCustomPrompt="1"/>
          </p:nvPr>
        </p:nvSpPr>
        <p:spPr>
          <a:xfrm>
            <a:off x="8960916" y="1768759"/>
            <a:ext cx="2549094" cy="4248150"/>
          </a:xfrm>
          <a:prstGeom prst="roundRect">
            <a:avLst>
              <a:gd name="adj" fmla="val 9567"/>
            </a:avLst>
          </a:prstGeom>
          <a:solidFill>
            <a:schemeClr val="accent4"/>
          </a:solidFill>
        </p:spPr>
        <p:txBody>
          <a:bodyPr lIns="72000" tIns="2246400" rIns="0" bIns="0" anchor="t"/>
          <a:lstStyle>
            <a:lvl1pPr marL="0" indent="0" algn="l">
              <a:buNone/>
              <a:defRPr sz="3000" b="1">
                <a:solidFill>
                  <a:schemeClr val="bg1"/>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2"/>
              </a:buClr>
              <a:buSzPct val="100000"/>
              <a:buFont typeface="Arial" panose="020B0604020202020204" pitchFamily="34" charset="0"/>
              <a:buNone/>
              <a:tabLst/>
              <a:defRPr/>
            </a:pPr>
            <a:r>
              <a:rPr lang="en-US" dirty="0"/>
              <a:t>Short text</a:t>
            </a:r>
          </a:p>
        </p:txBody>
      </p:sp>
      <p:sp>
        <p:nvSpPr>
          <p:cNvPr id="51" name="Text Placeholder 5">
            <a:extLst>
              <a:ext uri="{FF2B5EF4-FFF2-40B4-BE49-F238E27FC236}">
                <a16:creationId xmlns:a16="http://schemas.microsoft.com/office/drawing/2014/main" id="{9B87CD94-7A09-4FBF-8581-99B20B7C8576}"/>
              </a:ext>
            </a:extLst>
          </p:cNvPr>
          <p:cNvSpPr>
            <a:spLocks noGrp="1"/>
          </p:cNvSpPr>
          <p:nvPr>
            <p:ph type="body" sz="quarter" idx="46" hasCustomPrompt="1"/>
          </p:nvPr>
        </p:nvSpPr>
        <p:spPr>
          <a:xfrm>
            <a:off x="9120073" y="4675953"/>
            <a:ext cx="2301726" cy="1218219"/>
          </a:xfrm>
        </p:spPr>
        <p:txBody>
          <a:bodyPr anchor="t">
            <a:normAutofit/>
          </a:bodyPr>
          <a:lstStyle>
            <a:lvl1pPr marL="0" indent="0" algn="l">
              <a:buNone/>
              <a:defRPr sz="2000" b="0" cap="none" baseline="0">
                <a:solidFill>
                  <a:schemeClr val="bg1"/>
                </a:solidFill>
                <a:latin typeface="Calibri Light" panose="020F0302020204030204" pitchFamily="34" charset="0"/>
                <a:cs typeface="Calibri Light" panose="020F0302020204030204" pitchFamily="34" charset="0"/>
              </a:defRPr>
            </a:lvl1pPr>
          </a:lstStyle>
          <a:p>
            <a:pPr lvl="0"/>
            <a:r>
              <a:rPr lang="en-US" dirty="0"/>
              <a:t>Click to add text</a:t>
            </a:r>
          </a:p>
        </p:txBody>
      </p:sp>
      <p:sp>
        <p:nvSpPr>
          <p:cNvPr id="52" name="Picture Placeholder 5">
            <a:extLst>
              <a:ext uri="{FF2B5EF4-FFF2-40B4-BE49-F238E27FC236}">
                <a16:creationId xmlns:a16="http://schemas.microsoft.com/office/drawing/2014/main" id="{2B934ECD-A752-45ED-BD72-370981CDAA93}"/>
              </a:ext>
            </a:extLst>
          </p:cNvPr>
          <p:cNvSpPr>
            <a:spLocks noGrp="1"/>
          </p:cNvSpPr>
          <p:nvPr>
            <p:ph type="pic" sz="quarter" idx="47"/>
          </p:nvPr>
        </p:nvSpPr>
        <p:spPr>
          <a:xfrm>
            <a:off x="9026788" y="1833767"/>
            <a:ext cx="2395761" cy="2147683"/>
          </a:xfrm>
          <a:prstGeom prst="roundRect">
            <a:avLst>
              <a:gd name="adj" fmla="val 9947"/>
            </a:avLst>
          </a:prstGeom>
        </p:spPr>
        <p:txBody>
          <a:bodyPr lIns="0" tIns="0" rIns="0" bIns="0"/>
          <a:lstStyle>
            <a:lvl1pPr>
              <a:defRPr>
                <a:solidFill>
                  <a:schemeClr val="bg1"/>
                </a:solidFill>
              </a:defRPr>
            </a:lvl1pPr>
          </a:lstStyle>
          <a:p>
            <a:r>
              <a:rPr lang="en-GB" dirty="0"/>
              <a:t>Click icon to add picture</a:t>
            </a:r>
            <a:endParaRPr lang="en-US" dirty="0"/>
          </a:p>
        </p:txBody>
      </p:sp>
      <p:sp>
        <p:nvSpPr>
          <p:cNvPr id="5" name="Date Placeholder 4">
            <a:extLst>
              <a:ext uri="{FF2B5EF4-FFF2-40B4-BE49-F238E27FC236}">
                <a16:creationId xmlns:a16="http://schemas.microsoft.com/office/drawing/2014/main" id="{BA607F2A-B944-98FB-CAC2-D9A4F5592B73}"/>
              </a:ext>
            </a:extLst>
          </p:cNvPr>
          <p:cNvSpPr>
            <a:spLocks noGrp="1"/>
          </p:cNvSpPr>
          <p:nvPr>
            <p:ph type="dt" sz="half" idx="48"/>
          </p:nvPr>
        </p:nvSpPr>
        <p:spPr>
          <a:xfrm>
            <a:off x="4711700" y="6354535"/>
            <a:ext cx="2743200" cy="215444"/>
          </a:xfrm>
          <a:prstGeom prst="rect">
            <a:avLst/>
          </a:prstGeom>
        </p:spPr>
        <p:txBody>
          <a:bodyPr/>
          <a:lstStyle/>
          <a:p>
            <a:endParaRPr lang="en-GB" dirty="0"/>
          </a:p>
        </p:txBody>
      </p:sp>
      <p:sp>
        <p:nvSpPr>
          <p:cNvPr id="7" name="Footer Placeholder 6">
            <a:extLst>
              <a:ext uri="{FF2B5EF4-FFF2-40B4-BE49-F238E27FC236}">
                <a16:creationId xmlns:a16="http://schemas.microsoft.com/office/drawing/2014/main" id="{25B4DCF7-B49F-CAE3-E9F1-DE389943194E}"/>
              </a:ext>
            </a:extLst>
          </p:cNvPr>
          <p:cNvSpPr>
            <a:spLocks noGrp="1"/>
          </p:cNvSpPr>
          <p:nvPr>
            <p:ph type="ftr" sz="quarter" idx="49"/>
          </p:nvPr>
        </p:nvSpPr>
        <p:spPr/>
        <p:txBody>
          <a:bodyPr/>
          <a:lstStyle/>
          <a:p>
            <a:r>
              <a:rPr lang="en-US" dirty="0"/>
              <a:t>Technology for a better society</a:t>
            </a:r>
            <a:endParaRPr lang="nb-NO" dirty="0"/>
          </a:p>
        </p:txBody>
      </p:sp>
      <p:sp>
        <p:nvSpPr>
          <p:cNvPr id="9" name="Slide Number Placeholder 8">
            <a:extLst>
              <a:ext uri="{FF2B5EF4-FFF2-40B4-BE49-F238E27FC236}">
                <a16:creationId xmlns:a16="http://schemas.microsoft.com/office/drawing/2014/main" id="{231F5D8E-BBBA-56B8-F20E-673489E6078A}"/>
              </a:ext>
            </a:extLst>
          </p:cNvPr>
          <p:cNvSpPr>
            <a:spLocks noGrp="1"/>
          </p:cNvSpPr>
          <p:nvPr>
            <p:ph type="sldNum" sz="quarter" idx="50"/>
          </p:nvPr>
        </p:nvSpPr>
        <p:spPr/>
        <p:txBody>
          <a:bodyPr/>
          <a:lstStyle/>
          <a:p>
            <a:fld id="{B28577EF-26A1-4248-AC55-7ADFDAB26891}" type="slidenum">
              <a:rPr lang="en-GB" smtClean="0"/>
              <a:pPr/>
              <a:t>‹#›</a:t>
            </a:fld>
            <a:endParaRPr lang="en-GB" dirty="0"/>
          </a:p>
        </p:txBody>
      </p:sp>
    </p:spTree>
    <p:extLst>
      <p:ext uri="{BB962C8B-B14F-4D97-AF65-F5344CB8AC3E}">
        <p14:creationId xmlns:p14="http://schemas.microsoft.com/office/powerpoint/2010/main" val="4199085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re figurer (Uten bil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8" name="Text Placeholder 7">
            <a:extLst>
              <a:ext uri="{FF2B5EF4-FFF2-40B4-BE49-F238E27FC236}">
                <a16:creationId xmlns:a16="http://schemas.microsoft.com/office/drawing/2014/main" id="{B2115B63-85A5-424E-8342-6645D629D5D7}"/>
              </a:ext>
            </a:extLst>
          </p:cNvPr>
          <p:cNvSpPr>
            <a:spLocks noGrp="1"/>
          </p:cNvSpPr>
          <p:nvPr>
            <p:ph type="body" sz="quarter" idx="23" hasCustomPrompt="1"/>
          </p:nvPr>
        </p:nvSpPr>
        <p:spPr>
          <a:xfrm>
            <a:off x="717981" y="1768759"/>
            <a:ext cx="2549094" cy="4248150"/>
          </a:xfrm>
          <a:prstGeom prst="roundRect">
            <a:avLst>
              <a:gd name="adj" fmla="val 9567"/>
            </a:avLst>
          </a:prstGeom>
          <a:solidFill>
            <a:schemeClr val="accent6"/>
          </a:solidFill>
        </p:spPr>
        <p:txBody>
          <a:bodyPr lIns="72000" tIns="0" rIns="0" bIns="0" anchor="t"/>
          <a:lstStyle>
            <a:lvl1pPr marL="0" indent="0" algn="l">
              <a:buNone/>
              <a:defRPr sz="3000" b="1">
                <a:solidFill>
                  <a:schemeClr val="bg1"/>
                </a:solidFill>
                <a:latin typeface="+mj-lt"/>
              </a:defRPr>
            </a:lvl1pPr>
          </a:lstStyle>
          <a:p>
            <a:pPr lvl="0"/>
            <a:r>
              <a:rPr lang="en-US" dirty="0"/>
              <a:t>Short text</a:t>
            </a:r>
          </a:p>
        </p:txBody>
      </p:sp>
      <p:sp>
        <p:nvSpPr>
          <p:cNvPr id="16" name="Text Placeholder 5">
            <a:extLst>
              <a:ext uri="{FF2B5EF4-FFF2-40B4-BE49-F238E27FC236}">
                <a16:creationId xmlns:a16="http://schemas.microsoft.com/office/drawing/2014/main" id="{C3EFE82E-AFA9-4392-A98D-D7E91F50D3AD}"/>
              </a:ext>
            </a:extLst>
          </p:cNvPr>
          <p:cNvSpPr>
            <a:spLocks noGrp="1"/>
          </p:cNvSpPr>
          <p:nvPr>
            <p:ph type="body" sz="quarter" idx="20" hasCustomPrompt="1"/>
          </p:nvPr>
        </p:nvSpPr>
        <p:spPr>
          <a:xfrm>
            <a:off x="877138" y="2351315"/>
            <a:ext cx="2301726" cy="3542858"/>
          </a:xfrm>
        </p:spPr>
        <p:txBody>
          <a:bodyPr anchor="t">
            <a:normAutofit/>
          </a:bodyPr>
          <a:lstStyle>
            <a:lvl1pPr marL="0" indent="0" algn="l">
              <a:buNone/>
              <a:defRPr sz="2000" b="0" cap="none" baseline="0">
                <a:solidFill>
                  <a:schemeClr val="bg1"/>
                </a:solidFill>
                <a:latin typeface="Calibri Light" panose="020F0302020204030204" pitchFamily="34" charset="0"/>
                <a:cs typeface="Calibri Light" panose="020F0302020204030204" pitchFamily="34" charset="0"/>
              </a:defRPr>
            </a:lvl1pPr>
          </a:lstStyle>
          <a:p>
            <a:pPr lvl="0"/>
            <a:r>
              <a:rPr lang="en-US" dirty="0"/>
              <a:t>Click to add text</a:t>
            </a:r>
          </a:p>
        </p:txBody>
      </p:sp>
      <p:sp>
        <p:nvSpPr>
          <p:cNvPr id="33" name="Text Placeholder 7">
            <a:extLst>
              <a:ext uri="{FF2B5EF4-FFF2-40B4-BE49-F238E27FC236}">
                <a16:creationId xmlns:a16="http://schemas.microsoft.com/office/drawing/2014/main" id="{E07438C8-A866-46E1-83D8-57B8568CBD53}"/>
              </a:ext>
            </a:extLst>
          </p:cNvPr>
          <p:cNvSpPr>
            <a:spLocks noGrp="1"/>
          </p:cNvSpPr>
          <p:nvPr>
            <p:ph type="body" sz="quarter" idx="37" hasCustomPrompt="1"/>
          </p:nvPr>
        </p:nvSpPr>
        <p:spPr>
          <a:xfrm>
            <a:off x="3465100" y="1768759"/>
            <a:ext cx="2549094" cy="4248150"/>
          </a:xfrm>
          <a:prstGeom prst="roundRect">
            <a:avLst>
              <a:gd name="adj" fmla="val 9567"/>
            </a:avLst>
          </a:prstGeom>
          <a:solidFill>
            <a:schemeClr val="tx2"/>
          </a:solidFill>
        </p:spPr>
        <p:txBody>
          <a:bodyPr lIns="72000" tIns="0" rIns="0" bIns="0" anchor="t"/>
          <a:lstStyle>
            <a:lvl1pPr marL="0" indent="0" algn="l">
              <a:buNone/>
              <a:defRPr sz="3000" b="1">
                <a:solidFill>
                  <a:schemeClr val="bg1"/>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2"/>
              </a:buClr>
              <a:buSzPct val="100000"/>
              <a:buFont typeface="Arial" panose="020B0604020202020204" pitchFamily="34" charset="0"/>
              <a:buNone/>
              <a:tabLst/>
              <a:defRPr/>
            </a:pPr>
            <a:r>
              <a:rPr lang="en-US" dirty="0"/>
              <a:t>Short text</a:t>
            </a:r>
          </a:p>
        </p:txBody>
      </p:sp>
      <p:sp>
        <p:nvSpPr>
          <p:cNvPr id="35" name="Text Placeholder 5">
            <a:extLst>
              <a:ext uri="{FF2B5EF4-FFF2-40B4-BE49-F238E27FC236}">
                <a16:creationId xmlns:a16="http://schemas.microsoft.com/office/drawing/2014/main" id="{67B5BB42-EBC1-4D9B-957E-57865842A511}"/>
              </a:ext>
            </a:extLst>
          </p:cNvPr>
          <p:cNvSpPr>
            <a:spLocks noGrp="1"/>
          </p:cNvSpPr>
          <p:nvPr>
            <p:ph type="body" sz="quarter" idx="38" hasCustomPrompt="1"/>
          </p:nvPr>
        </p:nvSpPr>
        <p:spPr>
          <a:xfrm>
            <a:off x="3624257" y="2351314"/>
            <a:ext cx="2301726" cy="3542858"/>
          </a:xfrm>
        </p:spPr>
        <p:txBody>
          <a:bodyPr anchor="t">
            <a:normAutofit/>
          </a:bodyPr>
          <a:lstStyle>
            <a:lvl1pPr marL="0" indent="0" algn="l">
              <a:buNone/>
              <a:defRPr sz="2000" b="0" cap="none" baseline="0">
                <a:solidFill>
                  <a:schemeClr val="bg1"/>
                </a:solidFill>
                <a:latin typeface="Calibri Light" panose="020F0302020204030204" pitchFamily="34" charset="0"/>
                <a:cs typeface="Calibri Light" panose="020F0302020204030204" pitchFamily="34" charset="0"/>
              </a:defRPr>
            </a:lvl1pPr>
          </a:lstStyle>
          <a:p>
            <a:pPr lvl="0"/>
            <a:r>
              <a:rPr lang="en-US" dirty="0"/>
              <a:t>Click to add text</a:t>
            </a:r>
          </a:p>
        </p:txBody>
      </p:sp>
      <p:sp>
        <p:nvSpPr>
          <p:cNvPr id="45" name="Text Placeholder 7">
            <a:extLst>
              <a:ext uri="{FF2B5EF4-FFF2-40B4-BE49-F238E27FC236}">
                <a16:creationId xmlns:a16="http://schemas.microsoft.com/office/drawing/2014/main" id="{2FA69E3C-7E3D-45A8-92CC-0988924A2E86}"/>
              </a:ext>
            </a:extLst>
          </p:cNvPr>
          <p:cNvSpPr>
            <a:spLocks noGrp="1"/>
          </p:cNvSpPr>
          <p:nvPr>
            <p:ph type="body" sz="quarter" idx="41" hasCustomPrompt="1"/>
          </p:nvPr>
        </p:nvSpPr>
        <p:spPr>
          <a:xfrm>
            <a:off x="6213062" y="1768759"/>
            <a:ext cx="2549094" cy="4248150"/>
          </a:xfrm>
          <a:prstGeom prst="roundRect">
            <a:avLst>
              <a:gd name="adj" fmla="val 9567"/>
            </a:avLst>
          </a:prstGeom>
          <a:solidFill>
            <a:schemeClr val="accent3"/>
          </a:solidFill>
        </p:spPr>
        <p:txBody>
          <a:bodyPr lIns="72000" tIns="0" rIns="0" bIns="0" anchor="t"/>
          <a:lstStyle>
            <a:lvl1pPr marL="0" indent="0" algn="l">
              <a:buNone/>
              <a:defRPr sz="3000" b="1">
                <a:solidFill>
                  <a:schemeClr val="bg1"/>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2"/>
              </a:buClr>
              <a:buSzPct val="100000"/>
              <a:buFont typeface="Arial" panose="020B0604020202020204" pitchFamily="34" charset="0"/>
              <a:buNone/>
              <a:tabLst/>
              <a:defRPr/>
            </a:pPr>
            <a:r>
              <a:rPr lang="en-US" dirty="0"/>
              <a:t>Short text</a:t>
            </a:r>
          </a:p>
        </p:txBody>
      </p:sp>
      <p:sp>
        <p:nvSpPr>
          <p:cNvPr id="47" name="Text Placeholder 5">
            <a:extLst>
              <a:ext uri="{FF2B5EF4-FFF2-40B4-BE49-F238E27FC236}">
                <a16:creationId xmlns:a16="http://schemas.microsoft.com/office/drawing/2014/main" id="{DACA3139-8734-4F03-B7AE-06497028D8C4}"/>
              </a:ext>
            </a:extLst>
          </p:cNvPr>
          <p:cNvSpPr>
            <a:spLocks noGrp="1"/>
          </p:cNvSpPr>
          <p:nvPr>
            <p:ph type="body" sz="quarter" idx="42" hasCustomPrompt="1"/>
          </p:nvPr>
        </p:nvSpPr>
        <p:spPr>
          <a:xfrm>
            <a:off x="6372219" y="2351314"/>
            <a:ext cx="2301726" cy="3542858"/>
          </a:xfrm>
        </p:spPr>
        <p:txBody>
          <a:bodyPr anchor="t">
            <a:normAutofit/>
          </a:bodyPr>
          <a:lstStyle>
            <a:lvl1pPr marL="0" indent="0" algn="l">
              <a:buNone/>
              <a:defRPr sz="2000" b="0" cap="none" baseline="0">
                <a:solidFill>
                  <a:schemeClr val="bg1"/>
                </a:solidFill>
                <a:latin typeface="Calibri Light" panose="020F0302020204030204" pitchFamily="34" charset="0"/>
                <a:cs typeface="Calibri Light" panose="020F0302020204030204" pitchFamily="34" charset="0"/>
              </a:defRPr>
            </a:lvl1pPr>
          </a:lstStyle>
          <a:p>
            <a:pPr lvl="0"/>
            <a:r>
              <a:rPr lang="en-US" dirty="0"/>
              <a:t>Click to add text</a:t>
            </a:r>
          </a:p>
        </p:txBody>
      </p:sp>
      <p:sp>
        <p:nvSpPr>
          <p:cNvPr id="50" name="Text Placeholder 7">
            <a:extLst>
              <a:ext uri="{FF2B5EF4-FFF2-40B4-BE49-F238E27FC236}">
                <a16:creationId xmlns:a16="http://schemas.microsoft.com/office/drawing/2014/main" id="{A5A52AAA-CB54-4150-A3ED-F5BB9358E630}"/>
              </a:ext>
            </a:extLst>
          </p:cNvPr>
          <p:cNvSpPr>
            <a:spLocks noGrp="1"/>
          </p:cNvSpPr>
          <p:nvPr>
            <p:ph type="body" sz="quarter" idx="45" hasCustomPrompt="1"/>
          </p:nvPr>
        </p:nvSpPr>
        <p:spPr>
          <a:xfrm>
            <a:off x="8960916" y="1768759"/>
            <a:ext cx="2549094" cy="4248150"/>
          </a:xfrm>
          <a:prstGeom prst="roundRect">
            <a:avLst>
              <a:gd name="adj" fmla="val 9567"/>
            </a:avLst>
          </a:prstGeom>
          <a:solidFill>
            <a:schemeClr val="accent4"/>
          </a:solidFill>
        </p:spPr>
        <p:txBody>
          <a:bodyPr lIns="72000" tIns="0" rIns="0" bIns="0" anchor="t"/>
          <a:lstStyle>
            <a:lvl1pPr marL="0" indent="0" algn="l">
              <a:buNone/>
              <a:defRPr sz="3000" b="1">
                <a:solidFill>
                  <a:schemeClr val="bg1"/>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2"/>
              </a:buClr>
              <a:buSzPct val="100000"/>
              <a:buFont typeface="Arial" panose="020B0604020202020204" pitchFamily="34" charset="0"/>
              <a:buNone/>
              <a:tabLst/>
              <a:defRPr/>
            </a:pPr>
            <a:r>
              <a:rPr lang="en-US" dirty="0"/>
              <a:t>Short text</a:t>
            </a:r>
          </a:p>
        </p:txBody>
      </p:sp>
      <p:sp>
        <p:nvSpPr>
          <p:cNvPr id="51" name="Text Placeholder 5">
            <a:extLst>
              <a:ext uri="{FF2B5EF4-FFF2-40B4-BE49-F238E27FC236}">
                <a16:creationId xmlns:a16="http://schemas.microsoft.com/office/drawing/2014/main" id="{9B87CD94-7A09-4FBF-8581-99B20B7C8576}"/>
              </a:ext>
            </a:extLst>
          </p:cNvPr>
          <p:cNvSpPr>
            <a:spLocks noGrp="1"/>
          </p:cNvSpPr>
          <p:nvPr>
            <p:ph type="body" sz="quarter" idx="46" hasCustomPrompt="1"/>
          </p:nvPr>
        </p:nvSpPr>
        <p:spPr>
          <a:xfrm>
            <a:off x="9120073" y="2351314"/>
            <a:ext cx="2301726" cy="3542858"/>
          </a:xfrm>
        </p:spPr>
        <p:txBody>
          <a:bodyPr anchor="t">
            <a:normAutofit/>
          </a:bodyPr>
          <a:lstStyle>
            <a:lvl1pPr marL="0" indent="0" algn="l">
              <a:buNone/>
              <a:defRPr sz="2000" b="0" cap="none" baseline="0">
                <a:solidFill>
                  <a:schemeClr val="bg1"/>
                </a:solidFill>
                <a:latin typeface="Calibri Light" panose="020F0302020204030204" pitchFamily="34" charset="0"/>
                <a:cs typeface="Calibri Light" panose="020F0302020204030204" pitchFamily="34" charset="0"/>
              </a:defRPr>
            </a:lvl1pPr>
          </a:lstStyle>
          <a:p>
            <a:pPr lvl="0"/>
            <a:r>
              <a:rPr lang="en-US" dirty="0"/>
              <a:t>Click to add text</a:t>
            </a:r>
          </a:p>
        </p:txBody>
      </p:sp>
      <p:sp>
        <p:nvSpPr>
          <p:cNvPr id="5" name="Date Placeholder 4">
            <a:extLst>
              <a:ext uri="{FF2B5EF4-FFF2-40B4-BE49-F238E27FC236}">
                <a16:creationId xmlns:a16="http://schemas.microsoft.com/office/drawing/2014/main" id="{00526124-2E9C-0929-D044-6FA8C701BC39}"/>
              </a:ext>
            </a:extLst>
          </p:cNvPr>
          <p:cNvSpPr>
            <a:spLocks noGrp="1"/>
          </p:cNvSpPr>
          <p:nvPr>
            <p:ph type="dt" sz="half" idx="47"/>
          </p:nvPr>
        </p:nvSpPr>
        <p:spPr>
          <a:xfrm>
            <a:off x="4711700" y="6354535"/>
            <a:ext cx="2743200" cy="215444"/>
          </a:xfrm>
          <a:prstGeom prst="rect">
            <a:avLst/>
          </a:prstGeom>
        </p:spPr>
        <p:txBody>
          <a:bodyPr/>
          <a:lstStyle/>
          <a:p>
            <a:endParaRPr lang="en-GB" dirty="0"/>
          </a:p>
        </p:txBody>
      </p:sp>
      <p:sp>
        <p:nvSpPr>
          <p:cNvPr id="6" name="Footer Placeholder 5">
            <a:extLst>
              <a:ext uri="{FF2B5EF4-FFF2-40B4-BE49-F238E27FC236}">
                <a16:creationId xmlns:a16="http://schemas.microsoft.com/office/drawing/2014/main" id="{C043C33F-737E-1FB3-B2D7-BB579F98102E}"/>
              </a:ext>
            </a:extLst>
          </p:cNvPr>
          <p:cNvSpPr>
            <a:spLocks noGrp="1"/>
          </p:cNvSpPr>
          <p:nvPr>
            <p:ph type="ftr" sz="quarter" idx="48"/>
          </p:nvPr>
        </p:nvSpPr>
        <p:spPr/>
        <p:txBody>
          <a:bodyPr/>
          <a:lstStyle/>
          <a:p>
            <a:r>
              <a:rPr lang="en-US" dirty="0"/>
              <a:t>Technology for a better society</a:t>
            </a:r>
            <a:endParaRPr lang="nb-NO" dirty="0"/>
          </a:p>
        </p:txBody>
      </p:sp>
      <p:sp>
        <p:nvSpPr>
          <p:cNvPr id="7" name="Slide Number Placeholder 6">
            <a:extLst>
              <a:ext uri="{FF2B5EF4-FFF2-40B4-BE49-F238E27FC236}">
                <a16:creationId xmlns:a16="http://schemas.microsoft.com/office/drawing/2014/main" id="{880A6D46-4D35-5FEE-FB68-B209AEBA1458}"/>
              </a:ext>
            </a:extLst>
          </p:cNvPr>
          <p:cNvSpPr>
            <a:spLocks noGrp="1"/>
          </p:cNvSpPr>
          <p:nvPr>
            <p:ph type="sldNum" sz="quarter" idx="49"/>
          </p:nvPr>
        </p:nvSpPr>
        <p:spPr/>
        <p:txBody>
          <a:bodyPr/>
          <a:lstStyle/>
          <a:p>
            <a:fld id="{B28577EF-26A1-4248-AC55-7ADFDAB26891}" type="slidenum">
              <a:rPr lang="en-GB" smtClean="0"/>
              <a:pPr/>
              <a:t>‹#›</a:t>
            </a:fld>
            <a:endParaRPr lang="en-GB" dirty="0"/>
          </a:p>
        </p:txBody>
      </p:sp>
    </p:spTree>
    <p:extLst>
      <p:ext uri="{BB962C8B-B14F-4D97-AF65-F5344CB8AC3E}">
        <p14:creationId xmlns:p14="http://schemas.microsoft.com/office/powerpoint/2010/main" val="2171981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re figurer (Uten bilde, Ly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8" name="Text Placeholder 7">
            <a:extLst>
              <a:ext uri="{FF2B5EF4-FFF2-40B4-BE49-F238E27FC236}">
                <a16:creationId xmlns:a16="http://schemas.microsoft.com/office/drawing/2014/main" id="{B2115B63-85A5-424E-8342-6645D629D5D7}"/>
              </a:ext>
            </a:extLst>
          </p:cNvPr>
          <p:cNvSpPr>
            <a:spLocks noGrp="1"/>
          </p:cNvSpPr>
          <p:nvPr>
            <p:ph type="body" sz="quarter" idx="23" hasCustomPrompt="1"/>
          </p:nvPr>
        </p:nvSpPr>
        <p:spPr>
          <a:xfrm>
            <a:off x="717981" y="1768759"/>
            <a:ext cx="2549094" cy="4248150"/>
          </a:xfrm>
          <a:prstGeom prst="roundRect">
            <a:avLst>
              <a:gd name="adj" fmla="val 9567"/>
            </a:avLst>
          </a:prstGeom>
          <a:solidFill>
            <a:srgbClr val="DB8784"/>
          </a:solidFill>
        </p:spPr>
        <p:txBody>
          <a:bodyPr lIns="72000" tIns="0" rIns="0" bIns="0" anchor="t"/>
          <a:lstStyle>
            <a:lvl1pPr marL="0" indent="0" algn="l">
              <a:buNone/>
              <a:defRPr sz="3000" b="1">
                <a:solidFill>
                  <a:schemeClr val="tx2"/>
                </a:solidFill>
                <a:latin typeface="+mj-lt"/>
              </a:defRPr>
            </a:lvl1pPr>
          </a:lstStyle>
          <a:p>
            <a:pPr lvl="0"/>
            <a:r>
              <a:rPr lang="en-US" dirty="0"/>
              <a:t>Short text</a:t>
            </a:r>
          </a:p>
        </p:txBody>
      </p:sp>
      <p:sp>
        <p:nvSpPr>
          <p:cNvPr id="16" name="Text Placeholder 5">
            <a:extLst>
              <a:ext uri="{FF2B5EF4-FFF2-40B4-BE49-F238E27FC236}">
                <a16:creationId xmlns:a16="http://schemas.microsoft.com/office/drawing/2014/main" id="{C3EFE82E-AFA9-4392-A98D-D7E91F50D3AD}"/>
              </a:ext>
            </a:extLst>
          </p:cNvPr>
          <p:cNvSpPr>
            <a:spLocks noGrp="1"/>
          </p:cNvSpPr>
          <p:nvPr>
            <p:ph type="body" sz="quarter" idx="20" hasCustomPrompt="1"/>
          </p:nvPr>
        </p:nvSpPr>
        <p:spPr>
          <a:xfrm>
            <a:off x="877138" y="2351315"/>
            <a:ext cx="2301726" cy="3542858"/>
          </a:xfrm>
        </p:spPr>
        <p:txBody>
          <a:bodyPr anchor="t">
            <a:normAutofit/>
          </a:bodyPr>
          <a:lstStyle>
            <a:lvl1pPr marL="0" indent="0" algn="l">
              <a:buNone/>
              <a:defRPr sz="2000" b="0" cap="none" baseline="0">
                <a:solidFill>
                  <a:schemeClr val="tx2"/>
                </a:solidFill>
                <a:latin typeface="Calibri Light" panose="020F0302020204030204" pitchFamily="34" charset="0"/>
                <a:cs typeface="Calibri Light" panose="020F0302020204030204" pitchFamily="34" charset="0"/>
              </a:defRPr>
            </a:lvl1pPr>
          </a:lstStyle>
          <a:p>
            <a:pPr lvl="0"/>
            <a:r>
              <a:rPr lang="en-US" dirty="0"/>
              <a:t>Click to add text</a:t>
            </a:r>
          </a:p>
        </p:txBody>
      </p:sp>
      <p:sp>
        <p:nvSpPr>
          <p:cNvPr id="33" name="Text Placeholder 7">
            <a:extLst>
              <a:ext uri="{FF2B5EF4-FFF2-40B4-BE49-F238E27FC236}">
                <a16:creationId xmlns:a16="http://schemas.microsoft.com/office/drawing/2014/main" id="{E07438C8-A866-46E1-83D8-57B8568CBD53}"/>
              </a:ext>
            </a:extLst>
          </p:cNvPr>
          <p:cNvSpPr>
            <a:spLocks noGrp="1"/>
          </p:cNvSpPr>
          <p:nvPr>
            <p:ph type="body" sz="quarter" idx="37" hasCustomPrompt="1"/>
          </p:nvPr>
        </p:nvSpPr>
        <p:spPr>
          <a:xfrm>
            <a:off x="3465100" y="1768759"/>
            <a:ext cx="2549094" cy="4248150"/>
          </a:xfrm>
          <a:prstGeom prst="roundRect">
            <a:avLst>
              <a:gd name="adj" fmla="val 9567"/>
            </a:avLst>
          </a:prstGeom>
          <a:solidFill>
            <a:srgbClr val="EFCC61"/>
          </a:solidFill>
        </p:spPr>
        <p:txBody>
          <a:bodyPr lIns="72000" tIns="0" rIns="0" bIns="0" anchor="t"/>
          <a:lstStyle>
            <a:lvl1pPr marL="0" indent="0" algn="l">
              <a:buNone/>
              <a:defRPr sz="3000" b="1">
                <a:solidFill>
                  <a:schemeClr val="tx2"/>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2"/>
              </a:buClr>
              <a:buSzPct val="100000"/>
              <a:buFont typeface="Arial" panose="020B0604020202020204" pitchFamily="34" charset="0"/>
              <a:buNone/>
              <a:tabLst/>
              <a:defRPr/>
            </a:pPr>
            <a:r>
              <a:rPr lang="en-US" dirty="0"/>
              <a:t>Short text</a:t>
            </a:r>
          </a:p>
        </p:txBody>
      </p:sp>
      <p:sp>
        <p:nvSpPr>
          <p:cNvPr id="35" name="Text Placeholder 5">
            <a:extLst>
              <a:ext uri="{FF2B5EF4-FFF2-40B4-BE49-F238E27FC236}">
                <a16:creationId xmlns:a16="http://schemas.microsoft.com/office/drawing/2014/main" id="{67B5BB42-EBC1-4D9B-957E-57865842A511}"/>
              </a:ext>
            </a:extLst>
          </p:cNvPr>
          <p:cNvSpPr>
            <a:spLocks noGrp="1"/>
          </p:cNvSpPr>
          <p:nvPr>
            <p:ph type="body" sz="quarter" idx="38" hasCustomPrompt="1"/>
          </p:nvPr>
        </p:nvSpPr>
        <p:spPr>
          <a:xfrm>
            <a:off x="3624257" y="2351314"/>
            <a:ext cx="2301726" cy="3542858"/>
          </a:xfrm>
        </p:spPr>
        <p:txBody>
          <a:bodyPr anchor="t">
            <a:normAutofit/>
          </a:bodyPr>
          <a:lstStyle>
            <a:lvl1pPr marL="0" indent="0" algn="l">
              <a:buNone/>
              <a:defRPr sz="2000" b="0" cap="none" baseline="0">
                <a:solidFill>
                  <a:schemeClr val="tx2"/>
                </a:solidFill>
                <a:latin typeface="Calibri Light" panose="020F0302020204030204" pitchFamily="34" charset="0"/>
                <a:cs typeface="Calibri Light" panose="020F0302020204030204" pitchFamily="34" charset="0"/>
              </a:defRPr>
            </a:lvl1pPr>
          </a:lstStyle>
          <a:p>
            <a:pPr lvl="0"/>
            <a:r>
              <a:rPr lang="en-US" dirty="0"/>
              <a:t>Click to add text</a:t>
            </a:r>
          </a:p>
        </p:txBody>
      </p:sp>
      <p:sp>
        <p:nvSpPr>
          <p:cNvPr id="45" name="Text Placeholder 7">
            <a:extLst>
              <a:ext uri="{FF2B5EF4-FFF2-40B4-BE49-F238E27FC236}">
                <a16:creationId xmlns:a16="http://schemas.microsoft.com/office/drawing/2014/main" id="{2FA69E3C-7E3D-45A8-92CC-0988924A2E86}"/>
              </a:ext>
            </a:extLst>
          </p:cNvPr>
          <p:cNvSpPr>
            <a:spLocks noGrp="1"/>
          </p:cNvSpPr>
          <p:nvPr>
            <p:ph type="body" sz="quarter" idx="41" hasCustomPrompt="1"/>
          </p:nvPr>
        </p:nvSpPr>
        <p:spPr>
          <a:xfrm>
            <a:off x="6213062" y="1768759"/>
            <a:ext cx="2549094" cy="4248150"/>
          </a:xfrm>
          <a:prstGeom prst="roundRect">
            <a:avLst>
              <a:gd name="adj" fmla="val 9567"/>
            </a:avLst>
          </a:prstGeom>
          <a:solidFill>
            <a:srgbClr val="CDFAE1"/>
          </a:solidFill>
        </p:spPr>
        <p:txBody>
          <a:bodyPr lIns="72000" tIns="0" rIns="0" bIns="0" anchor="t"/>
          <a:lstStyle>
            <a:lvl1pPr marL="0" indent="0" algn="l">
              <a:buNone/>
              <a:defRPr sz="3000" b="1">
                <a:solidFill>
                  <a:schemeClr val="tx2"/>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2"/>
              </a:buClr>
              <a:buSzPct val="100000"/>
              <a:buFont typeface="Arial" panose="020B0604020202020204" pitchFamily="34" charset="0"/>
              <a:buNone/>
              <a:tabLst/>
              <a:defRPr/>
            </a:pPr>
            <a:r>
              <a:rPr lang="en-US" dirty="0"/>
              <a:t>Short text</a:t>
            </a:r>
          </a:p>
        </p:txBody>
      </p:sp>
      <p:sp>
        <p:nvSpPr>
          <p:cNvPr id="47" name="Text Placeholder 5">
            <a:extLst>
              <a:ext uri="{FF2B5EF4-FFF2-40B4-BE49-F238E27FC236}">
                <a16:creationId xmlns:a16="http://schemas.microsoft.com/office/drawing/2014/main" id="{DACA3139-8734-4F03-B7AE-06497028D8C4}"/>
              </a:ext>
            </a:extLst>
          </p:cNvPr>
          <p:cNvSpPr>
            <a:spLocks noGrp="1"/>
          </p:cNvSpPr>
          <p:nvPr>
            <p:ph type="body" sz="quarter" idx="42" hasCustomPrompt="1"/>
          </p:nvPr>
        </p:nvSpPr>
        <p:spPr>
          <a:xfrm>
            <a:off x="6372219" y="2351314"/>
            <a:ext cx="2301726" cy="3542858"/>
          </a:xfrm>
        </p:spPr>
        <p:txBody>
          <a:bodyPr anchor="t">
            <a:normAutofit/>
          </a:bodyPr>
          <a:lstStyle>
            <a:lvl1pPr marL="0" indent="0" algn="l">
              <a:buNone/>
              <a:defRPr sz="2000" b="0" cap="none" baseline="0">
                <a:solidFill>
                  <a:schemeClr val="tx2"/>
                </a:solidFill>
                <a:latin typeface="Calibri Light" panose="020F0302020204030204" pitchFamily="34" charset="0"/>
                <a:cs typeface="Calibri Light" panose="020F0302020204030204" pitchFamily="34" charset="0"/>
              </a:defRPr>
            </a:lvl1pPr>
          </a:lstStyle>
          <a:p>
            <a:pPr lvl="0"/>
            <a:r>
              <a:rPr lang="en-US" dirty="0"/>
              <a:t>Click to add text</a:t>
            </a:r>
          </a:p>
        </p:txBody>
      </p:sp>
      <p:sp>
        <p:nvSpPr>
          <p:cNvPr id="50" name="Text Placeholder 7">
            <a:extLst>
              <a:ext uri="{FF2B5EF4-FFF2-40B4-BE49-F238E27FC236}">
                <a16:creationId xmlns:a16="http://schemas.microsoft.com/office/drawing/2014/main" id="{A5A52AAA-CB54-4150-A3ED-F5BB9358E630}"/>
              </a:ext>
            </a:extLst>
          </p:cNvPr>
          <p:cNvSpPr>
            <a:spLocks noGrp="1"/>
          </p:cNvSpPr>
          <p:nvPr>
            <p:ph type="body" sz="quarter" idx="45" hasCustomPrompt="1"/>
          </p:nvPr>
        </p:nvSpPr>
        <p:spPr>
          <a:xfrm>
            <a:off x="8960916" y="1768759"/>
            <a:ext cx="2549094" cy="4248150"/>
          </a:xfrm>
          <a:prstGeom prst="roundRect">
            <a:avLst>
              <a:gd name="adj" fmla="val 9567"/>
            </a:avLst>
          </a:prstGeom>
          <a:solidFill>
            <a:srgbClr val="14B978"/>
          </a:solidFill>
        </p:spPr>
        <p:txBody>
          <a:bodyPr lIns="72000" tIns="0" rIns="0" bIns="0" anchor="t"/>
          <a:lstStyle>
            <a:lvl1pPr marL="0" indent="0" algn="l">
              <a:buNone/>
              <a:defRPr sz="3000" b="1">
                <a:solidFill>
                  <a:schemeClr val="tx2"/>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2"/>
              </a:buClr>
              <a:buSzPct val="100000"/>
              <a:buFont typeface="Arial" panose="020B0604020202020204" pitchFamily="34" charset="0"/>
              <a:buNone/>
              <a:tabLst/>
              <a:defRPr/>
            </a:pPr>
            <a:r>
              <a:rPr lang="en-US" dirty="0"/>
              <a:t>Short text</a:t>
            </a:r>
          </a:p>
        </p:txBody>
      </p:sp>
      <p:sp>
        <p:nvSpPr>
          <p:cNvPr id="51" name="Text Placeholder 5">
            <a:extLst>
              <a:ext uri="{FF2B5EF4-FFF2-40B4-BE49-F238E27FC236}">
                <a16:creationId xmlns:a16="http://schemas.microsoft.com/office/drawing/2014/main" id="{9B87CD94-7A09-4FBF-8581-99B20B7C8576}"/>
              </a:ext>
            </a:extLst>
          </p:cNvPr>
          <p:cNvSpPr>
            <a:spLocks noGrp="1"/>
          </p:cNvSpPr>
          <p:nvPr>
            <p:ph type="body" sz="quarter" idx="46" hasCustomPrompt="1"/>
          </p:nvPr>
        </p:nvSpPr>
        <p:spPr>
          <a:xfrm>
            <a:off x="9120073" y="2351314"/>
            <a:ext cx="2301726" cy="3542858"/>
          </a:xfrm>
        </p:spPr>
        <p:txBody>
          <a:bodyPr anchor="t">
            <a:normAutofit/>
          </a:bodyPr>
          <a:lstStyle>
            <a:lvl1pPr marL="0" indent="0" algn="l">
              <a:buNone/>
              <a:defRPr sz="2000" b="0" cap="none" baseline="0">
                <a:solidFill>
                  <a:schemeClr val="tx2"/>
                </a:solidFill>
                <a:latin typeface="Calibri Light" panose="020F0302020204030204" pitchFamily="34" charset="0"/>
                <a:cs typeface="Calibri Light" panose="020F0302020204030204" pitchFamily="34" charset="0"/>
              </a:defRPr>
            </a:lvl1pPr>
          </a:lstStyle>
          <a:p>
            <a:pPr lvl="0"/>
            <a:r>
              <a:rPr lang="en-US" dirty="0"/>
              <a:t>Click to add text</a:t>
            </a:r>
          </a:p>
        </p:txBody>
      </p:sp>
      <p:sp>
        <p:nvSpPr>
          <p:cNvPr id="5" name="Date Placeholder 4">
            <a:extLst>
              <a:ext uri="{FF2B5EF4-FFF2-40B4-BE49-F238E27FC236}">
                <a16:creationId xmlns:a16="http://schemas.microsoft.com/office/drawing/2014/main" id="{57680573-56D6-D035-D738-B8B7047CA170}"/>
              </a:ext>
            </a:extLst>
          </p:cNvPr>
          <p:cNvSpPr>
            <a:spLocks noGrp="1"/>
          </p:cNvSpPr>
          <p:nvPr>
            <p:ph type="dt" sz="half" idx="47"/>
          </p:nvPr>
        </p:nvSpPr>
        <p:spPr>
          <a:xfrm>
            <a:off x="4711700" y="6354535"/>
            <a:ext cx="2743200" cy="215444"/>
          </a:xfrm>
          <a:prstGeom prst="rect">
            <a:avLst/>
          </a:prstGeom>
        </p:spPr>
        <p:txBody>
          <a:bodyPr/>
          <a:lstStyle/>
          <a:p>
            <a:endParaRPr lang="en-GB" dirty="0"/>
          </a:p>
        </p:txBody>
      </p:sp>
      <p:sp>
        <p:nvSpPr>
          <p:cNvPr id="6" name="Footer Placeholder 5">
            <a:extLst>
              <a:ext uri="{FF2B5EF4-FFF2-40B4-BE49-F238E27FC236}">
                <a16:creationId xmlns:a16="http://schemas.microsoft.com/office/drawing/2014/main" id="{843EF8E0-453F-7ACC-3F13-04FB3D738C1A}"/>
              </a:ext>
            </a:extLst>
          </p:cNvPr>
          <p:cNvSpPr>
            <a:spLocks noGrp="1"/>
          </p:cNvSpPr>
          <p:nvPr>
            <p:ph type="ftr" sz="quarter" idx="48"/>
          </p:nvPr>
        </p:nvSpPr>
        <p:spPr/>
        <p:txBody>
          <a:bodyPr/>
          <a:lstStyle/>
          <a:p>
            <a:r>
              <a:rPr lang="en-US" dirty="0"/>
              <a:t>Technology for a better society</a:t>
            </a:r>
            <a:endParaRPr lang="nb-NO" dirty="0"/>
          </a:p>
        </p:txBody>
      </p:sp>
      <p:sp>
        <p:nvSpPr>
          <p:cNvPr id="7" name="Slide Number Placeholder 6">
            <a:extLst>
              <a:ext uri="{FF2B5EF4-FFF2-40B4-BE49-F238E27FC236}">
                <a16:creationId xmlns:a16="http://schemas.microsoft.com/office/drawing/2014/main" id="{321B2B2E-987E-5E6A-505F-4E820529CDC0}"/>
              </a:ext>
            </a:extLst>
          </p:cNvPr>
          <p:cNvSpPr>
            <a:spLocks noGrp="1"/>
          </p:cNvSpPr>
          <p:nvPr>
            <p:ph type="sldNum" sz="quarter" idx="49"/>
          </p:nvPr>
        </p:nvSpPr>
        <p:spPr/>
        <p:txBody>
          <a:bodyPr/>
          <a:lstStyle/>
          <a:p>
            <a:fld id="{B28577EF-26A1-4248-AC55-7ADFDAB26891}" type="slidenum">
              <a:rPr lang="en-GB" smtClean="0"/>
              <a:pPr/>
              <a:t>‹#›</a:t>
            </a:fld>
            <a:endParaRPr lang="en-GB" dirty="0"/>
          </a:p>
        </p:txBody>
      </p:sp>
    </p:spTree>
    <p:extLst>
      <p:ext uri="{BB962C8B-B14F-4D97-AF65-F5344CB8AC3E}">
        <p14:creationId xmlns:p14="http://schemas.microsoft.com/office/powerpoint/2010/main" val="752363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5" name="Date Placeholder 4">
            <a:extLst>
              <a:ext uri="{FF2B5EF4-FFF2-40B4-BE49-F238E27FC236}">
                <a16:creationId xmlns:a16="http://schemas.microsoft.com/office/drawing/2014/main" id="{C493EF1A-3D27-7F40-A097-1BF0DB5E146E}"/>
              </a:ext>
            </a:extLst>
          </p:cNvPr>
          <p:cNvSpPr>
            <a:spLocks noGrp="1"/>
          </p:cNvSpPr>
          <p:nvPr>
            <p:ph type="dt" sz="half" idx="10"/>
          </p:nvPr>
        </p:nvSpPr>
        <p:spPr>
          <a:xfrm>
            <a:off x="4711700" y="6354535"/>
            <a:ext cx="2743200" cy="215444"/>
          </a:xfrm>
          <a:prstGeom prst="rect">
            <a:avLst/>
          </a:prstGeom>
        </p:spPr>
        <p:txBody>
          <a:bodyPr/>
          <a:lstStyle/>
          <a:p>
            <a:endParaRPr lang="en-GB" dirty="0"/>
          </a:p>
        </p:txBody>
      </p:sp>
      <p:sp>
        <p:nvSpPr>
          <p:cNvPr id="7" name="Footer Placeholder 6">
            <a:extLst>
              <a:ext uri="{FF2B5EF4-FFF2-40B4-BE49-F238E27FC236}">
                <a16:creationId xmlns:a16="http://schemas.microsoft.com/office/drawing/2014/main" id="{A8342E54-CF39-2C2F-3FF2-CBE78ED05F17}"/>
              </a:ext>
            </a:extLst>
          </p:cNvPr>
          <p:cNvSpPr>
            <a:spLocks noGrp="1"/>
          </p:cNvSpPr>
          <p:nvPr>
            <p:ph type="ftr" sz="quarter" idx="11"/>
          </p:nvPr>
        </p:nvSpPr>
        <p:spPr/>
        <p:txBody>
          <a:bodyPr/>
          <a:lstStyle/>
          <a:p>
            <a:r>
              <a:rPr lang="en-US" dirty="0"/>
              <a:t>Technology for a better society</a:t>
            </a:r>
            <a:endParaRPr lang="nb-NO" dirty="0"/>
          </a:p>
        </p:txBody>
      </p:sp>
      <p:sp>
        <p:nvSpPr>
          <p:cNvPr id="8" name="Slide Number Placeholder 7">
            <a:extLst>
              <a:ext uri="{FF2B5EF4-FFF2-40B4-BE49-F238E27FC236}">
                <a16:creationId xmlns:a16="http://schemas.microsoft.com/office/drawing/2014/main" id="{87F40761-3355-6DEB-69D6-B0E1A581CF88}"/>
              </a:ext>
            </a:extLst>
          </p:cNvPr>
          <p:cNvSpPr>
            <a:spLocks noGrp="1"/>
          </p:cNvSpPr>
          <p:nvPr>
            <p:ph type="sldNum" sz="quarter" idx="12"/>
          </p:nvPr>
        </p:nvSpPr>
        <p:spPr/>
        <p:txBody>
          <a:bodyPr/>
          <a:lstStyle/>
          <a:p>
            <a:fld id="{B28577EF-26A1-4248-AC55-7ADFDAB26891}" type="slidenum">
              <a:rPr lang="en-GB" smtClean="0"/>
              <a:pPr/>
              <a:t>‹#›</a:t>
            </a:fld>
            <a:endParaRPr lang="en-GB" dirty="0"/>
          </a:p>
        </p:txBody>
      </p:sp>
    </p:spTree>
    <p:extLst>
      <p:ext uri="{BB962C8B-B14F-4D97-AF65-F5344CB8AC3E}">
        <p14:creationId xmlns:p14="http://schemas.microsoft.com/office/powerpoint/2010/main" val="40190576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3173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vslutning">
    <p:bg>
      <p:bgPr>
        <a:solidFill>
          <a:schemeClr val="tx2"/>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4904180-C847-4FC0-9759-1956EECC4080}"/>
              </a:ext>
            </a:extLst>
          </p:cNvPr>
          <p:cNvSpPr>
            <a:spLocks noGrp="1"/>
          </p:cNvSpPr>
          <p:nvPr>
            <p:ph type="ftr" sz="quarter" idx="11"/>
          </p:nvPr>
        </p:nvSpPr>
        <p:spPr>
          <a:xfrm>
            <a:off x="2927713" y="2828835"/>
            <a:ext cx="6336575" cy="1200329"/>
          </a:xfrm>
        </p:spPr>
        <p:txBody>
          <a:bodyPr>
            <a:noAutofit/>
          </a:bodyPr>
          <a:lstStyle>
            <a:lvl1pPr algn="ctr">
              <a:defRPr sz="3800">
                <a:solidFill>
                  <a:schemeClr val="bg1"/>
                </a:solidFill>
              </a:defRPr>
            </a:lvl1pPr>
          </a:lstStyle>
          <a:p>
            <a:r>
              <a:rPr lang="nb-NO" dirty="0"/>
              <a:t>Technology for a better </a:t>
            </a:r>
            <a:r>
              <a:rPr lang="nb-NO" dirty="0" err="1"/>
              <a:t>society</a:t>
            </a:r>
            <a:endParaRPr lang="nb-NO" dirty="0"/>
          </a:p>
        </p:txBody>
      </p:sp>
      <p:pic>
        <p:nvPicPr>
          <p:cNvPr id="4" name="Graphic 3">
            <a:extLst>
              <a:ext uri="{FF2B5EF4-FFF2-40B4-BE49-F238E27FC236}">
                <a16:creationId xmlns:a16="http://schemas.microsoft.com/office/drawing/2014/main" id="{239ACEBC-A1A4-448D-B4F4-C31DDCDD63E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20090" y="0"/>
            <a:ext cx="1096735" cy="1303666"/>
          </a:xfrm>
          <a:prstGeom prst="rect">
            <a:avLst/>
          </a:prstGeom>
        </p:spPr>
      </p:pic>
    </p:spTree>
    <p:extLst>
      <p:ext uri="{BB962C8B-B14F-4D97-AF65-F5344CB8AC3E}">
        <p14:creationId xmlns:p14="http://schemas.microsoft.com/office/powerpoint/2010/main" val="699857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ide med heldekkende bilde">
    <p:spTree>
      <p:nvGrpSpPr>
        <p:cNvPr id="1" name=""/>
        <p:cNvGrpSpPr/>
        <p:nvPr/>
      </p:nvGrpSpPr>
      <p:grpSpPr>
        <a:xfrm>
          <a:off x="0" y="0"/>
          <a:ext cx="0" cy="0"/>
          <a:chOff x="0" y="0"/>
          <a:chExt cx="0" cy="0"/>
        </a:xfrm>
      </p:grpSpPr>
      <p:sp>
        <p:nvSpPr>
          <p:cNvPr id="7" name="Picture Placeholder 9">
            <a:extLst>
              <a:ext uri="{FF2B5EF4-FFF2-40B4-BE49-F238E27FC236}">
                <a16:creationId xmlns:a16="http://schemas.microsoft.com/office/drawing/2014/main" id="{2CB31F07-7988-4E6E-9EB1-1E331F9F3747}"/>
              </a:ext>
            </a:extLst>
          </p:cNvPr>
          <p:cNvSpPr>
            <a:spLocks noGrp="1"/>
          </p:cNvSpPr>
          <p:nvPr>
            <p:ph type="pic" sz="quarter" idx="13"/>
          </p:nvPr>
        </p:nvSpPr>
        <p:spPr>
          <a:xfrm>
            <a:off x="0" y="0"/>
            <a:ext cx="12192000" cy="6858000"/>
          </a:xfrm>
          <a:custGeom>
            <a:avLst/>
            <a:gdLst>
              <a:gd name="connsiteX0" fmla="*/ 0 w 12192000"/>
              <a:gd name="connsiteY0" fmla="*/ 0 h 6858000"/>
              <a:gd name="connsiteX1" fmla="*/ 722471 w 12192000"/>
              <a:gd name="connsiteY1" fmla="*/ 0 h 6858000"/>
              <a:gd name="connsiteX2" fmla="*/ 722471 w 12192000"/>
              <a:gd name="connsiteY2" fmla="*/ 1299762 h 6858000"/>
              <a:gd name="connsiteX3" fmla="*/ 1813407 w 12192000"/>
              <a:gd name="connsiteY3" fmla="*/ 1299762 h 6858000"/>
              <a:gd name="connsiteX4" fmla="*/ 1813407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722471" y="0"/>
                </a:lnTo>
                <a:lnTo>
                  <a:pt x="722471" y="1299762"/>
                </a:lnTo>
                <a:lnTo>
                  <a:pt x="1813407" y="1299762"/>
                </a:lnTo>
                <a:lnTo>
                  <a:pt x="1813407" y="0"/>
                </a:lnTo>
                <a:lnTo>
                  <a:pt x="12192000" y="0"/>
                </a:lnTo>
                <a:lnTo>
                  <a:pt x="12192000" y="6858000"/>
                </a:lnTo>
                <a:lnTo>
                  <a:pt x="0" y="6858000"/>
                </a:lnTo>
                <a:close/>
              </a:path>
            </a:pathLst>
          </a:custGeom>
          <a:blipFill>
            <a:blip r:embed="rId2"/>
            <a:stretch>
              <a:fillRect/>
            </a:stretch>
          </a:blipFill>
        </p:spPr>
        <p:txBody>
          <a:bodyPr wrap="square">
            <a:noAutofit/>
          </a:bodyPr>
          <a:lstStyle>
            <a:lvl1pPr algn="ctr">
              <a:buNone/>
              <a:defRPr/>
            </a:lvl1pPr>
          </a:lstStyle>
          <a:p>
            <a:r>
              <a:rPr lang="en-GB" dirty="0"/>
              <a:t>Click icon to add picture</a:t>
            </a:r>
            <a:endParaRPr lang="nb-NO" dirty="0"/>
          </a:p>
        </p:txBody>
      </p:sp>
      <p:sp>
        <p:nvSpPr>
          <p:cNvPr id="21" name="Text Placeholder 2">
            <a:extLst>
              <a:ext uri="{FF2B5EF4-FFF2-40B4-BE49-F238E27FC236}">
                <a16:creationId xmlns:a16="http://schemas.microsoft.com/office/drawing/2014/main" id="{97978271-5187-4431-9708-C927DF0F7F6D}"/>
              </a:ext>
            </a:extLst>
          </p:cNvPr>
          <p:cNvSpPr>
            <a:spLocks noGrp="1"/>
          </p:cNvSpPr>
          <p:nvPr>
            <p:ph type="body" sz="quarter" idx="20" hasCustomPrompt="1"/>
          </p:nvPr>
        </p:nvSpPr>
        <p:spPr>
          <a:xfrm>
            <a:off x="0" y="3821445"/>
            <a:ext cx="5397496" cy="2074529"/>
          </a:xfrm>
          <a:solidFill>
            <a:schemeClr val="bg1"/>
          </a:solidFill>
        </p:spPr>
        <p:txBody>
          <a:bodyPr/>
          <a:lstStyle>
            <a:lvl1pPr marL="0" indent="0">
              <a:buNone/>
              <a:defRPr/>
            </a:lvl1pPr>
          </a:lstStyle>
          <a:p>
            <a:pPr lvl="0"/>
            <a:r>
              <a:rPr lang="nb-NO" dirty="0"/>
              <a:t> </a:t>
            </a:r>
          </a:p>
        </p:txBody>
      </p:sp>
      <p:sp>
        <p:nvSpPr>
          <p:cNvPr id="3" name="Subtitle 2">
            <a:extLst>
              <a:ext uri="{FF2B5EF4-FFF2-40B4-BE49-F238E27FC236}">
                <a16:creationId xmlns:a16="http://schemas.microsoft.com/office/drawing/2014/main" id="{8637D6E0-F061-4BBC-8DBC-562373D266A8}"/>
              </a:ext>
            </a:extLst>
          </p:cNvPr>
          <p:cNvSpPr>
            <a:spLocks noGrp="1"/>
          </p:cNvSpPr>
          <p:nvPr>
            <p:ph type="subTitle" idx="1" hasCustomPrompt="1"/>
          </p:nvPr>
        </p:nvSpPr>
        <p:spPr>
          <a:xfrm>
            <a:off x="720090" y="4931786"/>
            <a:ext cx="4508010" cy="676275"/>
          </a:xfrm>
        </p:spPr>
        <p:txBody>
          <a:bodyPr lIns="0" tIns="0" rIns="0" bIns="0">
            <a:noAutofit/>
          </a:bodyPr>
          <a:lstStyle>
            <a:lvl1pPr marL="0" indent="0" algn="l">
              <a:lnSpc>
                <a:spcPct val="107000"/>
              </a:lnSpc>
              <a:spcBef>
                <a:spcPts val="0"/>
              </a:spcBef>
              <a:buNone/>
              <a:defRPr sz="2100">
                <a:solidFill>
                  <a:schemeClr val="tx2"/>
                </a:solidFill>
                <a:latin typeface="+mj-lt"/>
                <a:cs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dirty="0" err="1"/>
              <a:t>Click</a:t>
            </a:r>
            <a:r>
              <a:rPr lang="nb-NO" dirty="0"/>
              <a:t> to </a:t>
            </a:r>
            <a:r>
              <a:rPr lang="nb-NO" dirty="0" err="1"/>
              <a:t>add</a:t>
            </a:r>
            <a:r>
              <a:rPr lang="nb-NO" dirty="0"/>
              <a:t> </a:t>
            </a:r>
            <a:r>
              <a:rPr lang="nb-NO" dirty="0" err="1"/>
              <a:t>subtitle</a:t>
            </a:r>
            <a:endParaRPr lang="nb-NO" dirty="0"/>
          </a:p>
        </p:txBody>
      </p:sp>
      <p:pic>
        <p:nvPicPr>
          <p:cNvPr id="31" name="Graphic 30">
            <a:extLst>
              <a:ext uri="{FF2B5EF4-FFF2-40B4-BE49-F238E27FC236}">
                <a16:creationId xmlns:a16="http://schemas.microsoft.com/office/drawing/2014/main" id="{655D799E-E9E5-46D2-A4A8-C2991ED7CD8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20090" y="0"/>
            <a:ext cx="1096735" cy="1304666"/>
          </a:xfrm>
          <a:prstGeom prst="rect">
            <a:avLst/>
          </a:prstGeom>
        </p:spPr>
      </p:pic>
      <p:sp>
        <p:nvSpPr>
          <p:cNvPr id="22" name="Title 1">
            <a:extLst>
              <a:ext uri="{FF2B5EF4-FFF2-40B4-BE49-F238E27FC236}">
                <a16:creationId xmlns:a16="http://schemas.microsoft.com/office/drawing/2014/main" id="{45768DF2-6EBF-48BC-A321-F4FD52853E7F}"/>
              </a:ext>
            </a:extLst>
          </p:cNvPr>
          <p:cNvSpPr>
            <a:spLocks noGrp="1"/>
          </p:cNvSpPr>
          <p:nvPr>
            <p:ph type="ctrTitle" hasCustomPrompt="1"/>
          </p:nvPr>
        </p:nvSpPr>
        <p:spPr>
          <a:xfrm>
            <a:off x="720089" y="4198032"/>
            <a:ext cx="4508009" cy="533223"/>
          </a:xfrm>
          <a:solidFill>
            <a:schemeClr val="bg1"/>
          </a:solidFill>
        </p:spPr>
        <p:txBody>
          <a:bodyPr wrap="square" lIns="0" tIns="0" rIns="0" bIns="0" anchor="b">
            <a:spAutoFit/>
          </a:bodyPr>
          <a:lstStyle>
            <a:lvl1pPr algn="l">
              <a:defRPr sz="3850" b="1" spc="0" baseline="0">
                <a:solidFill>
                  <a:schemeClr val="tx2"/>
                </a:solidFill>
              </a:defRPr>
            </a:lvl1pPr>
          </a:lstStyle>
          <a:p>
            <a:r>
              <a:rPr lang="nb-NO" dirty="0"/>
              <a:t>Short </a:t>
            </a:r>
            <a:r>
              <a:rPr lang="nb-NO" dirty="0" err="1"/>
              <a:t>title</a:t>
            </a:r>
            <a:endParaRPr lang="nb-NO" dirty="0"/>
          </a:p>
        </p:txBody>
      </p:sp>
      <p:sp>
        <p:nvSpPr>
          <p:cNvPr id="8" name="Footer Placeholder 7">
            <a:extLst>
              <a:ext uri="{FF2B5EF4-FFF2-40B4-BE49-F238E27FC236}">
                <a16:creationId xmlns:a16="http://schemas.microsoft.com/office/drawing/2014/main" id="{A6023F19-6759-EB69-636C-44309C22BD02}"/>
              </a:ext>
            </a:extLst>
          </p:cNvPr>
          <p:cNvSpPr>
            <a:spLocks noGrp="1"/>
          </p:cNvSpPr>
          <p:nvPr>
            <p:ph type="ftr" sz="quarter" idx="22"/>
          </p:nvPr>
        </p:nvSpPr>
        <p:spPr/>
        <p:txBody>
          <a:bodyPr/>
          <a:lstStyle>
            <a:lvl1pPr>
              <a:defRPr>
                <a:solidFill>
                  <a:schemeClr val="tx2"/>
                </a:solidFill>
              </a:defRPr>
            </a:lvl1pPr>
          </a:lstStyle>
          <a:p>
            <a:r>
              <a:rPr lang="en-US" dirty="0"/>
              <a:t>Technology for a better society</a:t>
            </a:r>
            <a:endParaRPr lang="nb-NO" dirty="0"/>
          </a:p>
        </p:txBody>
      </p:sp>
      <p:sp>
        <p:nvSpPr>
          <p:cNvPr id="10" name="Slide Number Placeholder 9">
            <a:extLst>
              <a:ext uri="{FF2B5EF4-FFF2-40B4-BE49-F238E27FC236}">
                <a16:creationId xmlns:a16="http://schemas.microsoft.com/office/drawing/2014/main" id="{6FE08D11-304F-1184-2C25-7FD7C9AA1992}"/>
              </a:ext>
            </a:extLst>
          </p:cNvPr>
          <p:cNvSpPr>
            <a:spLocks noGrp="1"/>
          </p:cNvSpPr>
          <p:nvPr>
            <p:ph type="sldNum" sz="quarter" idx="23"/>
          </p:nvPr>
        </p:nvSpPr>
        <p:spPr/>
        <p:txBody>
          <a:bodyPr/>
          <a:lstStyle>
            <a:lvl1pPr>
              <a:defRPr>
                <a:solidFill>
                  <a:schemeClr val="tx2"/>
                </a:solidFill>
              </a:defRPr>
            </a:lvl1pPr>
          </a:lstStyle>
          <a:p>
            <a:fld id="{B28577EF-26A1-4248-AC55-7ADFDAB26891}" type="slidenum">
              <a:rPr lang="en-GB" smtClean="0"/>
              <a:pPr/>
              <a:t>‹#›</a:t>
            </a:fld>
            <a:endParaRPr lang="en-GB" dirty="0"/>
          </a:p>
        </p:txBody>
      </p:sp>
    </p:spTree>
    <p:extLst>
      <p:ext uri="{BB962C8B-B14F-4D97-AF65-F5344CB8AC3E}">
        <p14:creationId xmlns:p14="http://schemas.microsoft.com/office/powerpoint/2010/main" val="23395868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rside med bilder splittet">
    <p:spTree>
      <p:nvGrpSpPr>
        <p:cNvPr id="1" name=""/>
        <p:cNvGrpSpPr/>
        <p:nvPr/>
      </p:nvGrpSpPr>
      <p:grpSpPr>
        <a:xfrm>
          <a:off x="0" y="0"/>
          <a:ext cx="0" cy="0"/>
          <a:chOff x="0" y="0"/>
          <a:chExt cx="0" cy="0"/>
        </a:xfrm>
      </p:grpSpPr>
      <p:sp>
        <p:nvSpPr>
          <p:cNvPr id="10" name="Picture Placeholder 17">
            <a:extLst>
              <a:ext uri="{FF2B5EF4-FFF2-40B4-BE49-F238E27FC236}">
                <a16:creationId xmlns:a16="http://schemas.microsoft.com/office/drawing/2014/main" id="{EEDD0BA7-C436-7FE0-64B1-EBC49CF4FA26}"/>
              </a:ext>
            </a:extLst>
          </p:cNvPr>
          <p:cNvSpPr>
            <a:spLocks noGrp="1"/>
          </p:cNvSpPr>
          <p:nvPr>
            <p:ph type="pic" sz="quarter" idx="16"/>
          </p:nvPr>
        </p:nvSpPr>
        <p:spPr>
          <a:xfrm>
            <a:off x="4897296" y="0"/>
            <a:ext cx="7294704" cy="6858325"/>
          </a:xfrm>
          <a:custGeom>
            <a:avLst/>
            <a:gdLst>
              <a:gd name="connsiteX0" fmla="*/ 2467646 w 7294704"/>
              <a:gd name="connsiteY0" fmla="*/ 0 h 6858325"/>
              <a:gd name="connsiteX1" fmla="*/ 7294704 w 7294704"/>
              <a:gd name="connsiteY1" fmla="*/ 0 h 6858325"/>
              <a:gd name="connsiteX2" fmla="*/ 7294704 w 7294704"/>
              <a:gd name="connsiteY2" fmla="*/ 6858325 h 6858325"/>
              <a:gd name="connsiteX3" fmla="*/ 0 w 7294704"/>
              <a:gd name="connsiteY3" fmla="*/ 6858325 h 6858325"/>
            </a:gdLst>
            <a:ahLst/>
            <a:cxnLst>
              <a:cxn ang="0">
                <a:pos x="connsiteX0" y="connsiteY0"/>
              </a:cxn>
              <a:cxn ang="0">
                <a:pos x="connsiteX1" y="connsiteY1"/>
              </a:cxn>
              <a:cxn ang="0">
                <a:pos x="connsiteX2" y="connsiteY2"/>
              </a:cxn>
              <a:cxn ang="0">
                <a:pos x="connsiteX3" y="connsiteY3"/>
              </a:cxn>
            </a:cxnLst>
            <a:rect l="l" t="t" r="r" b="b"/>
            <a:pathLst>
              <a:path w="7294704" h="6858325">
                <a:moveTo>
                  <a:pt x="2467646" y="0"/>
                </a:moveTo>
                <a:lnTo>
                  <a:pt x="7294704" y="0"/>
                </a:lnTo>
                <a:lnTo>
                  <a:pt x="7294704" y="6858325"/>
                </a:lnTo>
                <a:lnTo>
                  <a:pt x="0" y="6858325"/>
                </a:lnTo>
                <a:close/>
              </a:path>
            </a:pathLst>
          </a:custGeom>
          <a:blipFill>
            <a:blip r:embed="rId2"/>
            <a:stretch>
              <a:fillRect/>
            </a:stretch>
          </a:blipFill>
        </p:spPr>
        <p:txBody>
          <a:bodyPr wrap="square">
            <a:noAutofit/>
          </a:bodyPr>
          <a:lstStyle>
            <a:lvl1pPr>
              <a:buNone/>
              <a:defRPr/>
            </a:lvl1pPr>
          </a:lstStyle>
          <a:p>
            <a:endParaRPr lang="nb-NO"/>
          </a:p>
        </p:txBody>
      </p:sp>
      <p:sp>
        <p:nvSpPr>
          <p:cNvPr id="3" name="Text Placeholder 2">
            <a:extLst>
              <a:ext uri="{FF2B5EF4-FFF2-40B4-BE49-F238E27FC236}">
                <a16:creationId xmlns:a16="http://schemas.microsoft.com/office/drawing/2014/main" id="{E2091FE9-5642-447B-A657-51E61C78B318}"/>
              </a:ext>
            </a:extLst>
          </p:cNvPr>
          <p:cNvSpPr>
            <a:spLocks noGrp="1"/>
          </p:cNvSpPr>
          <p:nvPr>
            <p:ph type="body" sz="quarter" idx="20" hasCustomPrompt="1"/>
          </p:nvPr>
        </p:nvSpPr>
        <p:spPr>
          <a:xfrm>
            <a:off x="0" y="3821445"/>
            <a:ext cx="4897296" cy="2074529"/>
          </a:xfrm>
          <a:solidFill>
            <a:schemeClr val="bg1"/>
          </a:solidFill>
        </p:spPr>
        <p:txBody>
          <a:bodyPr/>
          <a:lstStyle>
            <a:lvl1pPr marL="0" indent="0">
              <a:buNone/>
              <a:defRPr/>
            </a:lvl1pPr>
          </a:lstStyle>
          <a:p>
            <a:pPr lvl="0"/>
            <a:r>
              <a:rPr lang="nb-NO" dirty="0"/>
              <a:t> </a:t>
            </a:r>
          </a:p>
        </p:txBody>
      </p:sp>
      <p:sp>
        <p:nvSpPr>
          <p:cNvPr id="12" name="Title 1">
            <a:extLst>
              <a:ext uri="{FF2B5EF4-FFF2-40B4-BE49-F238E27FC236}">
                <a16:creationId xmlns:a16="http://schemas.microsoft.com/office/drawing/2014/main" id="{C4136857-8A04-412B-B6B5-632FD407B032}"/>
              </a:ext>
            </a:extLst>
          </p:cNvPr>
          <p:cNvSpPr>
            <a:spLocks noGrp="1"/>
          </p:cNvSpPr>
          <p:nvPr>
            <p:ph type="ctrTitle" hasCustomPrompt="1"/>
          </p:nvPr>
        </p:nvSpPr>
        <p:spPr>
          <a:xfrm>
            <a:off x="720090" y="4198032"/>
            <a:ext cx="3847566" cy="533223"/>
          </a:xfrm>
          <a:solidFill>
            <a:schemeClr val="bg1"/>
          </a:solidFill>
        </p:spPr>
        <p:txBody>
          <a:bodyPr wrap="square" lIns="0" tIns="0" rIns="0" bIns="0" anchor="b">
            <a:spAutoFit/>
          </a:bodyPr>
          <a:lstStyle>
            <a:lvl1pPr algn="l">
              <a:defRPr sz="3850" b="1" spc="0" baseline="0">
                <a:solidFill>
                  <a:srgbClr val="05427C"/>
                </a:solidFill>
              </a:defRPr>
            </a:lvl1pPr>
          </a:lstStyle>
          <a:p>
            <a:r>
              <a:rPr lang="nb-NO" dirty="0"/>
              <a:t>Short </a:t>
            </a:r>
            <a:r>
              <a:rPr lang="nb-NO" dirty="0" err="1"/>
              <a:t>title</a:t>
            </a:r>
            <a:endParaRPr lang="nb-NO" dirty="0"/>
          </a:p>
        </p:txBody>
      </p:sp>
      <p:sp>
        <p:nvSpPr>
          <p:cNvPr id="13" name="Subtitle 2">
            <a:extLst>
              <a:ext uri="{FF2B5EF4-FFF2-40B4-BE49-F238E27FC236}">
                <a16:creationId xmlns:a16="http://schemas.microsoft.com/office/drawing/2014/main" id="{8EDF94FC-487E-4582-A68F-1CE82F069903}"/>
              </a:ext>
            </a:extLst>
          </p:cNvPr>
          <p:cNvSpPr>
            <a:spLocks noGrp="1"/>
          </p:cNvSpPr>
          <p:nvPr>
            <p:ph type="subTitle" idx="1" hasCustomPrompt="1"/>
          </p:nvPr>
        </p:nvSpPr>
        <p:spPr>
          <a:xfrm>
            <a:off x="720090" y="4931786"/>
            <a:ext cx="3847566" cy="676275"/>
          </a:xfrm>
          <a:prstGeom prst="rect">
            <a:avLst/>
          </a:prstGeom>
        </p:spPr>
        <p:txBody>
          <a:bodyPr lIns="0" tIns="0" rIns="0" bIns="0">
            <a:noAutofit/>
          </a:bodyPr>
          <a:lstStyle>
            <a:lvl1pPr marL="0" indent="0" algn="l">
              <a:lnSpc>
                <a:spcPct val="107000"/>
              </a:lnSpc>
              <a:spcBef>
                <a:spcPts val="0"/>
              </a:spcBef>
              <a:buNone/>
              <a:defRPr sz="2100">
                <a:solidFill>
                  <a:schemeClr val="tx2"/>
                </a:solidFill>
                <a:latin typeface="Calibri Light" panose="020F0302020204030204" pitchFamily="34" charset="0"/>
                <a:cs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dirty="0" err="1"/>
              <a:t>Click</a:t>
            </a:r>
            <a:r>
              <a:rPr lang="nb-NO" dirty="0"/>
              <a:t> to </a:t>
            </a:r>
            <a:r>
              <a:rPr lang="nb-NO" dirty="0" err="1"/>
              <a:t>add</a:t>
            </a:r>
            <a:r>
              <a:rPr lang="nb-NO" dirty="0"/>
              <a:t> </a:t>
            </a:r>
            <a:r>
              <a:rPr lang="nb-NO" dirty="0" err="1"/>
              <a:t>subtitle</a:t>
            </a:r>
            <a:endParaRPr lang="nb-NO" dirty="0"/>
          </a:p>
        </p:txBody>
      </p:sp>
      <p:pic>
        <p:nvPicPr>
          <p:cNvPr id="9" name="Graphic 8">
            <a:extLst>
              <a:ext uri="{FF2B5EF4-FFF2-40B4-BE49-F238E27FC236}">
                <a16:creationId xmlns:a16="http://schemas.microsoft.com/office/drawing/2014/main" id="{31B4F5CB-508E-40CD-99E9-A75C5CF5181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20091" y="-1"/>
            <a:ext cx="1099919" cy="1304666"/>
          </a:xfrm>
          <a:prstGeom prst="rect">
            <a:avLst/>
          </a:prstGeom>
        </p:spPr>
      </p:pic>
      <p:sp>
        <p:nvSpPr>
          <p:cNvPr id="6" name="Footer Placeholder 5">
            <a:extLst>
              <a:ext uri="{FF2B5EF4-FFF2-40B4-BE49-F238E27FC236}">
                <a16:creationId xmlns:a16="http://schemas.microsoft.com/office/drawing/2014/main" id="{8F6E4096-9A09-FBED-C1E7-FEFE02F1696E}"/>
              </a:ext>
            </a:extLst>
          </p:cNvPr>
          <p:cNvSpPr>
            <a:spLocks noGrp="1"/>
          </p:cNvSpPr>
          <p:nvPr>
            <p:ph type="ftr" sz="quarter" idx="22"/>
          </p:nvPr>
        </p:nvSpPr>
        <p:spPr/>
        <p:txBody>
          <a:bodyPr/>
          <a:lstStyle>
            <a:lvl1pPr>
              <a:defRPr>
                <a:solidFill>
                  <a:schemeClr val="bg1"/>
                </a:solidFill>
              </a:defRPr>
            </a:lvl1pPr>
          </a:lstStyle>
          <a:p>
            <a:pPr algn="r"/>
            <a:r>
              <a:rPr lang="en-US"/>
              <a:t>Technology for a better society</a:t>
            </a:r>
            <a:endParaRPr lang="nb-NO"/>
          </a:p>
        </p:txBody>
      </p:sp>
      <p:sp>
        <p:nvSpPr>
          <p:cNvPr id="7" name="Slide Number Placeholder 6">
            <a:extLst>
              <a:ext uri="{FF2B5EF4-FFF2-40B4-BE49-F238E27FC236}">
                <a16:creationId xmlns:a16="http://schemas.microsoft.com/office/drawing/2014/main" id="{74F7272C-3E8B-A404-40E9-523547827B23}"/>
              </a:ext>
            </a:extLst>
          </p:cNvPr>
          <p:cNvSpPr>
            <a:spLocks noGrp="1"/>
          </p:cNvSpPr>
          <p:nvPr>
            <p:ph type="sldNum" sz="quarter" idx="23"/>
          </p:nvPr>
        </p:nvSpPr>
        <p:spPr/>
        <p:txBody>
          <a:bodyPr/>
          <a:lstStyle/>
          <a:p>
            <a:fld id="{8BBD0072-14BB-4BD4-ABEF-A76685C831B5}" type="slidenum">
              <a:rPr lang="en-GB" smtClean="0"/>
              <a:pPr/>
              <a:t>‹#›</a:t>
            </a:fld>
            <a:endParaRPr lang="en-GB"/>
          </a:p>
        </p:txBody>
      </p:sp>
    </p:spTree>
    <p:extLst>
      <p:ext uri="{BB962C8B-B14F-4D97-AF65-F5344CB8AC3E}">
        <p14:creationId xmlns:p14="http://schemas.microsoft.com/office/powerpoint/2010/main" val="19838507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ide med heldekkende bilde">
    <p:bg>
      <p:bgPr>
        <a:solidFill>
          <a:schemeClr val="bg1"/>
        </a:solidFill>
        <a:effectLst/>
      </p:bgPr>
    </p:bg>
    <p:spTree>
      <p:nvGrpSpPr>
        <p:cNvPr id="1" name=""/>
        <p:cNvGrpSpPr/>
        <p:nvPr/>
      </p:nvGrpSpPr>
      <p:grpSpPr>
        <a:xfrm>
          <a:off x="0" y="0"/>
          <a:ext cx="0" cy="0"/>
          <a:chOff x="0" y="0"/>
          <a:chExt cx="0" cy="0"/>
        </a:xfrm>
      </p:grpSpPr>
      <p:sp>
        <p:nvSpPr>
          <p:cNvPr id="9" name="Picture Placeholder 9">
            <a:extLst>
              <a:ext uri="{FF2B5EF4-FFF2-40B4-BE49-F238E27FC236}">
                <a16:creationId xmlns:a16="http://schemas.microsoft.com/office/drawing/2014/main" id="{58B97A22-7072-4F9B-9DE7-1E83A7AB9B75}"/>
              </a:ext>
            </a:extLst>
          </p:cNvPr>
          <p:cNvSpPr>
            <a:spLocks noGrp="1"/>
          </p:cNvSpPr>
          <p:nvPr>
            <p:ph type="pic" sz="quarter" idx="13"/>
          </p:nvPr>
        </p:nvSpPr>
        <p:spPr>
          <a:xfrm>
            <a:off x="0" y="0"/>
            <a:ext cx="12192000" cy="6858000"/>
          </a:xfrm>
          <a:custGeom>
            <a:avLst/>
            <a:gdLst>
              <a:gd name="connsiteX0" fmla="*/ 0 w 12192000"/>
              <a:gd name="connsiteY0" fmla="*/ 0 h 6858000"/>
              <a:gd name="connsiteX1" fmla="*/ 722471 w 12192000"/>
              <a:gd name="connsiteY1" fmla="*/ 0 h 6858000"/>
              <a:gd name="connsiteX2" fmla="*/ 722471 w 12192000"/>
              <a:gd name="connsiteY2" fmla="*/ 1299762 h 6858000"/>
              <a:gd name="connsiteX3" fmla="*/ 1813407 w 12192000"/>
              <a:gd name="connsiteY3" fmla="*/ 1299762 h 6858000"/>
              <a:gd name="connsiteX4" fmla="*/ 1813407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722471" y="0"/>
                </a:lnTo>
                <a:lnTo>
                  <a:pt x="722471" y="1299762"/>
                </a:lnTo>
                <a:lnTo>
                  <a:pt x="1813407" y="1299762"/>
                </a:lnTo>
                <a:lnTo>
                  <a:pt x="1813407" y="0"/>
                </a:lnTo>
                <a:lnTo>
                  <a:pt x="12192000" y="0"/>
                </a:lnTo>
                <a:lnTo>
                  <a:pt x="12192000" y="6858000"/>
                </a:lnTo>
                <a:lnTo>
                  <a:pt x="0" y="6858000"/>
                </a:lnTo>
                <a:close/>
              </a:path>
            </a:pathLst>
          </a:custGeom>
          <a:blipFill>
            <a:blip r:embed="rId2"/>
            <a:stretch>
              <a:fillRect/>
            </a:stretch>
          </a:blipFill>
        </p:spPr>
        <p:txBody>
          <a:bodyPr wrap="square">
            <a:noAutofit/>
          </a:bodyPr>
          <a:lstStyle>
            <a:lvl1pPr algn="ctr">
              <a:buNone/>
              <a:defRPr/>
            </a:lvl1pPr>
          </a:lstStyle>
          <a:p>
            <a:r>
              <a:rPr lang="nb-NO"/>
              <a:t>Klikk på ikonet for å legge til et bilde</a:t>
            </a:r>
          </a:p>
        </p:txBody>
      </p:sp>
      <p:sp>
        <p:nvSpPr>
          <p:cNvPr id="21" name="Text Placeholder 2">
            <a:extLst>
              <a:ext uri="{FF2B5EF4-FFF2-40B4-BE49-F238E27FC236}">
                <a16:creationId xmlns:a16="http://schemas.microsoft.com/office/drawing/2014/main" id="{97978271-5187-4431-9708-C927DF0F7F6D}"/>
              </a:ext>
            </a:extLst>
          </p:cNvPr>
          <p:cNvSpPr>
            <a:spLocks noGrp="1"/>
          </p:cNvSpPr>
          <p:nvPr>
            <p:ph type="body" sz="quarter" idx="20" hasCustomPrompt="1"/>
          </p:nvPr>
        </p:nvSpPr>
        <p:spPr>
          <a:xfrm>
            <a:off x="0" y="3821445"/>
            <a:ext cx="5397496" cy="2074529"/>
          </a:xfrm>
          <a:solidFill>
            <a:schemeClr val="bg1"/>
          </a:solidFill>
        </p:spPr>
        <p:txBody>
          <a:bodyPr/>
          <a:lstStyle>
            <a:lvl1pPr marL="0" indent="0">
              <a:buNone/>
              <a:defRPr/>
            </a:lvl1pPr>
          </a:lstStyle>
          <a:p>
            <a:pPr lvl="0"/>
            <a:r>
              <a:rPr lang="nb-NO" dirty="0"/>
              <a:t> </a:t>
            </a:r>
          </a:p>
        </p:txBody>
      </p:sp>
      <p:sp>
        <p:nvSpPr>
          <p:cNvPr id="3" name="Subtitle 2">
            <a:extLst>
              <a:ext uri="{FF2B5EF4-FFF2-40B4-BE49-F238E27FC236}">
                <a16:creationId xmlns:a16="http://schemas.microsoft.com/office/drawing/2014/main" id="{8637D6E0-F061-4BBC-8DBC-562373D266A8}"/>
              </a:ext>
            </a:extLst>
          </p:cNvPr>
          <p:cNvSpPr>
            <a:spLocks noGrp="1"/>
          </p:cNvSpPr>
          <p:nvPr>
            <p:ph type="subTitle" idx="1" hasCustomPrompt="1"/>
          </p:nvPr>
        </p:nvSpPr>
        <p:spPr>
          <a:xfrm>
            <a:off x="720090" y="4931786"/>
            <a:ext cx="4508010" cy="676275"/>
          </a:xfrm>
        </p:spPr>
        <p:txBody>
          <a:bodyPr lIns="0" tIns="0" rIns="0" bIns="0">
            <a:noAutofit/>
          </a:bodyPr>
          <a:lstStyle>
            <a:lvl1pPr marL="0" indent="0" algn="l">
              <a:lnSpc>
                <a:spcPct val="107000"/>
              </a:lnSpc>
              <a:spcBef>
                <a:spcPts val="0"/>
              </a:spcBef>
              <a:buNone/>
              <a:defRPr sz="2100">
                <a:solidFill>
                  <a:schemeClr val="tx2"/>
                </a:solidFill>
                <a:latin typeface="Calibri Light" panose="020F0302020204030204" pitchFamily="34" charset="0"/>
                <a:cs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dirty="0" err="1"/>
              <a:t>Click</a:t>
            </a:r>
            <a:r>
              <a:rPr lang="nb-NO" dirty="0"/>
              <a:t> to </a:t>
            </a:r>
            <a:r>
              <a:rPr lang="nb-NO" dirty="0" err="1"/>
              <a:t>add</a:t>
            </a:r>
            <a:r>
              <a:rPr lang="nb-NO" dirty="0"/>
              <a:t> </a:t>
            </a:r>
            <a:r>
              <a:rPr lang="nb-NO" dirty="0" err="1"/>
              <a:t>subtitle</a:t>
            </a:r>
            <a:endParaRPr lang="nb-NO" dirty="0"/>
          </a:p>
        </p:txBody>
      </p:sp>
      <p:sp>
        <p:nvSpPr>
          <p:cNvPr id="22" name="Title 1">
            <a:extLst>
              <a:ext uri="{FF2B5EF4-FFF2-40B4-BE49-F238E27FC236}">
                <a16:creationId xmlns:a16="http://schemas.microsoft.com/office/drawing/2014/main" id="{45768DF2-6EBF-48BC-A321-F4FD52853E7F}"/>
              </a:ext>
            </a:extLst>
          </p:cNvPr>
          <p:cNvSpPr>
            <a:spLocks noGrp="1"/>
          </p:cNvSpPr>
          <p:nvPr>
            <p:ph type="ctrTitle" hasCustomPrompt="1"/>
          </p:nvPr>
        </p:nvSpPr>
        <p:spPr>
          <a:xfrm>
            <a:off x="720089" y="4198032"/>
            <a:ext cx="4508009" cy="533223"/>
          </a:xfrm>
          <a:solidFill>
            <a:schemeClr val="bg1"/>
          </a:solidFill>
        </p:spPr>
        <p:txBody>
          <a:bodyPr wrap="square" lIns="0" tIns="0" rIns="0" bIns="0" anchor="b">
            <a:spAutoFit/>
          </a:bodyPr>
          <a:lstStyle>
            <a:lvl1pPr algn="l">
              <a:defRPr sz="3850" b="1" spc="0" baseline="0">
                <a:solidFill>
                  <a:schemeClr val="tx2"/>
                </a:solidFill>
              </a:defRPr>
            </a:lvl1pPr>
          </a:lstStyle>
          <a:p>
            <a:r>
              <a:rPr lang="nb-NO" dirty="0"/>
              <a:t>Short </a:t>
            </a:r>
            <a:r>
              <a:rPr lang="nb-NO" dirty="0" err="1"/>
              <a:t>title</a:t>
            </a:r>
            <a:endParaRPr lang="nb-NO" dirty="0"/>
          </a:p>
        </p:txBody>
      </p:sp>
      <p:pic>
        <p:nvPicPr>
          <p:cNvPr id="10" name="Graphic 9">
            <a:extLst>
              <a:ext uri="{FF2B5EF4-FFF2-40B4-BE49-F238E27FC236}">
                <a16:creationId xmlns:a16="http://schemas.microsoft.com/office/drawing/2014/main" id="{0597384E-57FD-4F04-8C50-6AF0A2BD8C6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20091" y="-1"/>
            <a:ext cx="1099919" cy="1304666"/>
          </a:xfrm>
          <a:prstGeom prst="rect">
            <a:avLst/>
          </a:prstGeom>
        </p:spPr>
      </p:pic>
      <p:sp>
        <p:nvSpPr>
          <p:cNvPr id="6" name="Footer Placeholder 5">
            <a:extLst>
              <a:ext uri="{FF2B5EF4-FFF2-40B4-BE49-F238E27FC236}">
                <a16:creationId xmlns:a16="http://schemas.microsoft.com/office/drawing/2014/main" id="{9FA8D0D5-4142-8923-1F30-87F81C50F26A}"/>
              </a:ext>
            </a:extLst>
          </p:cNvPr>
          <p:cNvSpPr>
            <a:spLocks noGrp="1"/>
          </p:cNvSpPr>
          <p:nvPr>
            <p:ph type="ftr" sz="quarter" idx="22"/>
          </p:nvPr>
        </p:nvSpPr>
        <p:spPr/>
        <p:txBody>
          <a:bodyPr/>
          <a:lstStyle>
            <a:lvl1pPr>
              <a:defRPr>
                <a:solidFill>
                  <a:schemeClr val="bg1"/>
                </a:solidFill>
              </a:defRPr>
            </a:lvl1pPr>
          </a:lstStyle>
          <a:p>
            <a:pPr algn="r"/>
            <a:r>
              <a:rPr lang="en-US"/>
              <a:t>Technology for a better society</a:t>
            </a:r>
            <a:endParaRPr lang="nb-NO"/>
          </a:p>
        </p:txBody>
      </p:sp>
      <p:sp>
        <p:nvSpPr>
          <p:cNvPr id="8" name="Slide Number Placeholder 7">
            <a:extLst>
              <a:ext uri="{FF2B5EF4-FFF2-40B4-BE49-F238E27FC236}">
                <a16:creationId xmlns:a16="http://schemas.microsoft.com/office/drawing/2014/main" id="{F6C80863-452E-DDE6-E33A-5291D515F20B}"/>
              </a:ext>
            </a:extLst>
          </p:cNvPr>
          <p:cNvSpPr>
            <a:spLocks noGrp="1"/>
          </p:cNvSpPr>
          <p:nvPr>
            <p:ph type="sldNum" sz="quarter" idx="23"/>
          </p:nvPr>
        </p:nvSpPr>
        <p:spPr/>
        <p:txBody>
          <a:bodyPr/>
          <a:lstStyle/>
          <a:p>
            <a:fld id="{8BBD0072-14BB-4BD4-ABEF-A76685C831B5}" type="slidenum">
              <a:rPr lang="en-GB" smtClean="0"/>
              <a:pPr/>
              <a:t>‹#›</a:t>
            </a:fld>
            <a:endParaRPr lang="en-GB"/>
          </a:p>
        </p:txBody>
      </p:sp>
    </p:spTree>
    <p:extLst>
      <p:ext uri="{BB962C8B-B14F-4D97-AF65-F5344CB8AC3E}">
        <p14:creationId xmlns:p14="http://schemas.microsoft.com/office/powerpoint/2010/main" val="20981870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ide med heldekkende video">
    <p:bg>
      <p:bgPr>
        <a:solidFill>
          <a:schemeClr val="bg1"/>
        </a:solidFill>
        <a:effectLst/>
      </p:bgPr>
    </p:bg>
    <p:spTree>
      <p:nvGrpSpPr>
        <p:cNvPr id="1" name=""/>
        <p:cNvGrpSpPr/>
        <p:nvPr/>
      </p:nvGrpSpPr>
      <p:grpSpPr>
        <a:xfrm>
          <a:off x="0" y="0"/>
          <a:ext cx="0" cy="0"/>
          <a:chOff x="0" y="0"/>
          <a:chExt cx="0" cy="0"/>
        </a:xfrm>
      </p:grpSpPr>
      <p:sp>
        <p:nvSpPr>
          <p:cNvPr id="6" name="Media Placeholder 5">
            <a:extLst>
              <a:ext uri="{FF2B5EF4-FFF2-40B4-BE49-F238E27FC236}">
                <a16:creationId xmlns:a16="http://schemas.microsoft.com/office/drawing/2014/main" id="{9411C7D4-48C4-4B82-9272-C825344475C8}"/>
              </a:ext>
            </a:extLst>
          </p:cNvPr>
          <p:cNvSpPr>
            <a:spLocks noGrp="1"/>
          </p:cNvSpPr>
          <p:nvPr>
            <p:ph type="media" sz="quarter" idx="14"/>
          </p:nvPr>
        </p:nvSpPr>
        <p:spPr>
          <a:xfrm>
            <a:off x="0" y="-1"/>
            <a:ext cx="12192000" cy="6858000"/>
          </a:xfrm>
        </p:spPr>
        <p:txBody>
          <a:bodyPr/>
          <a:lstStyle>
            <a:lvl1pPr>
              <a:defRPr>
                <a:solidFill>
                  <a:schemeClr val="tx2"/>
                </a:solidFill>
              </a:defRPr>
            </a:lvl1pPr>
          </a:lstStyle>
          <a:p>
            <a:endParaRPr lang="en-US"/>
          </a:p>
        </p:txBody>
      </p:sp>
      <p:pic>
        <p:nvPicPr>
          <p:cNvPr id="9" name="Graphic 8">
            <a:extLst>
              <a:ext uri="{FF2B5EF4-FFF2-40B4-BE49-F238E27FC236}">
                <a16:creationId xmlns:a16="http://schemas.microsoft.com/office/drawing/2014/main" id="{B691721E-7EAA-4CAE-8AD6-46313E87B52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20091" y="-1"/>
            <a:ext cx="1099919" cy="1304666"/>
          </a:xfrm>
          <a:prstGeom prst="rect">
            <a:avLst/>
          </a:prstGeom>
        </p:spPr>
      </p:pic>
      <p:sp>
        <p:nvSpPr>
          <p:cNvPr id="10" name="Text Placeholder 2">
            <a:extLst>
              <a:ext uri="{FF2B5EF4-FFF2-40B4-BE49-F238E27FC236}">
                <a16:creationId xmlns:a16="http://schemas.microsoft.com/office/drawing/2014/main" id="{A0E397CE-3BE9-4B6D-A6CA-DA7C6931A237}"/>
              </a:ext>
            </a:extLst>
          </p:cNvPr>
          <p:cNvSpPr>
            <a:spLocks noGrp="1"/>
          </p:cNvSpPr>
          <p:nvPr>
            <p:ph type="body" sz="quarter" idx="20" hasCustomPrompt="1"/>
          </p:nvPr>
        </p:nvSpPr>
        <p:spPr>
          <a:xfrm>
            <a:off x="0" y="3821445"/>
            <a:ext cx="5397496" cy="2074529"/>
          </a:xfrm>
          <a:solidFill>
            <a:schemeClr val="bg1"/>
          </a:solidFill>
        </p:spPr>
        <p:txBody>
          <a:bodyPr/>
          <a:lstStyle>
            <a:lvl1pPr marL="0" indent="0">
              <a:buNone/>
              <a:defRPr/>
            </a:lvl1pPr>
          </a:lstStyle>
          <a:p>
            <a:pPr lvl="0"/>
            <a:r>
              <a:rPr lang="nb-NO" dirty="0"/>
              <a:t> </a:t>
            </a:r>
          </a:p>
        </p:txBody>
      </p:sp>
      <p:sp>
        <p:nvSpPr>
          <p:cNvPr id="11" name="Subtitle 2">
            <a:extLst>
              <a:ext uri="{FF2B5EF4-FFF2-40B4-BE49-F238E27FC236}">
                <a16:creationId xmlns:a16="http://schemas.microsoft.com/office/drawing/2014/main" id="{C48FCAF9-0444-4E65-BC4B-318753FE8C19}"/>
              </a:ext>
            </a:extLst>
          </p:cNvPr>
          <p:cNvSpPr>
            <a:spLocks noGrp="1"/>
          </p:cNvSpPr>
          <p:nvPr>
            <p:ph type="subTitle" idx="1" hasCustomPrompt="1"/>
          </p:nvPr>
        </p:nvSpPr>
        <p:spPr>
          <a:xfrm>
            <a:off x="720090" y="4931786"/>
            <a:ext cx="4508010" cy="676275"/>
          </a:xfrm>
        </p:spPr>
        <p:txBody>
          <a:bodyPr lIns="0" tIns="0" rIns="0" bIns="0">
            <a:noAutofit/>
          </a:bodyPr>
          <a:lstStyle>
            <a:lvl1pPr marL="0" indent="0" algn="l">
              <a:lnSpc>
                <a:spcPct val="107000"/>
              </a:lnSpc>
              <a:spcBef>
                <a:spcPts val="0"/>
              </a:spcBef>
              <a:buNone/>
              <a:defRPr sz="2100">
                <a:solidFill>
                  <a:schemeClr val="tx2"/>
                </a:solidFill>
                <a:latin typeface="Calibri Light" panose="020F0302020204030204" pitchFamily="34" charset="0"/>
                <a:cs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dirty="0" err="1"/>
              <a:t>Click</a:t>
            </a:r>
            <a:r>
              <a:rPr lang="nb-NO" dirty="0"/>
              <a:t> to </a:t>
            </a:r>
            <a:r>
              <a:rPr lang="nb-NO" dirty="0" err="1"/>
              <a:t>add</a:t>
            </a:r>
            <a:r>
              <a:rPr lang="nb-NO" dirty="0"/>
              <a:t> </a:t>
            </a:r>
            <a:r>
              <a:rPr lang="nb-NO" dirty="0" err="1"/>
              <a:t>subtitle</a:t>
            </a:r>
            <a:endParaRPr lang="nb-NO" dirty="0"/>
          </a:p>
        </p:txBody>
      </p:sp>
      <p:sp>
        <p:nvSpPr>
          <p:cNvPr id="12" name="Title 1">
            <a:extLst>
              <a:ext uri="{FF2B5EF4-FFF2-40B4-BE49-F238E27FC236}">
                <a16:creationId xmlns:a16="http://schemas.microsoft.com/office/drawing/2014/main" id="{2228278C-DF93-4814-8B34-D031DEE1A188}"/>
              </a:ext>
            </a:extLst>
          </p:cNvPr>
          <p:cNvSpPr>
            <a:spLocks noGrp="1"/>
          </p:cNvSpPr>
          <p:nvPr>
            <p:ph type="ctrTitle" hasCustomPrompt="1"/>
          </p:nvPr>
        </p:nvSpPr>
        <p:spPr>
          <a:xfrm>
            <a:off x="720089" y="4198032"/>
            <a:ext cx="4508009" cy="533223"/>
          </a:xfrm>
          <a:solidFill>
            <a:schemeClr val="bg1"/>
          </a:solidFill>
        </p:spPr>
        <p:txBody>
          <a:bodyPr wrap="square" lIns="0" tIns="0" rIns="0" bIns="0" anchor="b">
            <a:spAutoFit/>
          </a:bodyPr>
          <a:lstStyle>
            <a:lvl1pPr algn="l">
              <a:defRPr sz="3850" b="1" spc="0" baseline="0">
                <a:solidFill>
                  <a:schemeClr val="tx2"/>
                </a:solidFill>
              </a:defRPr>
            </a:lvl1pPr>
          </a:lstStyle>
          <a:p>
            <a:r>
              <a:rPr lang="nb-NO" dirty="0"/>
              <a:t>Short </a:t>
            </a:r>
            <a:r>
              <a:rPr lang="nb-NO" dirty="0" err="1"/>
              <a:t>title</a:t>
            </a:r>
            <a:endParaRPr lang="nb-NO" dirty="0"/>
          </a:p>
        </p:txBody>
      </p:sp>
      <p:sp>
        <p:nvSpPr>
          <p:cNvPr id="4" name="Footer Placeholder 3">
            <a:extLst>
              <a:ext uri="{FF2B5EF4-FFF2-40B4-BE49-F238E27FC236}">
                <a16:creationId xmlns:a16="http://schemas.microsoft.com/office/drawing/2014/main" id="{C0EB83B5-5908-DF89-41BA-94832817B52E}"/>
              </a:ext>
            </a:extLst>
          </p:cNvPr>
          <p:cNvSpPr>
            <a:spLocks noGrp="1"/>
          </p:cNvSpPr>
          <p:nvPr>
            <p:ph type="ftr" sz="quarter" idx="22"/>
          </p:nvPr>
        </p:nvSpPr>
        <p:spPr/>
        <p:txBody>
          <a:bodyPr/>
          <a:lstStyle/>
          <a:p>
            <a:pPr algn="r"/>
            <a:r>
              <a:rPr lang="en-US"/>
              <a:t>Technology for a better society</a:t>
            </a:r>
            <a:endParaRPr lang="nb-NO"/>
          </a:p>
        </p:txBody>
      </p:sp>
      <p:sp>
        <p:nvSpPr>
          <p:cNvPr id="7" name="Slide Number Placeholder 6">
            <a:extLst>
              <a:ext uri="{FF2B5EF4-FFF2-40B4-BE49-F238E27FC236}">
                <a16:creationId xmlns:a16="http://schemas.microsoft.com/office/drawing/2014/main" id="{2E0DDAD6-7EED-2A79-0861-380A9D499F5E}"/>
              </a:ext>
            </a:extLst>
          </p:cNvPr>
          <p:cNvSpPr>
            <a:spLocks noGrp="1"/>
          </p:cNvSpPr>
          <p:nvPr>
            <p:ph type="sldNum" sz="quarter" idx="23"/>
          </p:nvPr>
        </p:nvSpPr>
        <p:spPr/>
        <p:txBody>
          <a:bodyPr/>
          <a:lstStyle/>
          <a:p>
            <a:fld id="{8BBD0072-14BB-4BD4-ABEF-A76685C831B5}" type="slidenum">
              <a:rPr lang="en-GB" smtClean="0"/>
              <a:pPr/>
              <a:t>‹#›</a:t>
            </a:fld>
            <a:endParaRPr lang="en-GB"/>
          </a:p>
        </p:txBody>
      </p:sp>
    </p:spTree>
    <p:extLst>
      <p:ext uri="{BB962C8B-B14F-4D97-AF65-F5344CB8AC3E}">
        <p14:creationId xmlns:p14="http://schemas.microsoft.com/office/powerpoint/2010/main" val="32245514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tel og tek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5" y="379964"/>
            <a:ext cx="9369266" cy="1051168"/>
          </a:xfrm>
        </p:spPr>
        <p:txBody>
          <a:bodyPr/>
          <a:lstStyle>
            <a:lvl1pPr>
              <a:defRPr/>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7" name="Text Placeholder 6">
            <a:extLst>
              <a:ext uri="{FF2B5EF4-FFF2-40B4-BE49-F238E27FC236}">
                <a16:creationId xmlns:a16="http://schemas.microsoft.com/office/drawing/2014/main" id="{8F04DE89-81A4-4BB5-B6A8-37F48E1E59EE}"/>
              </a:ext>
            </a:extLst>
          </p:cNvPr>
          <p:cNvSpPr>
            <a:spLocks noGrp="1"/>
          </p:cNvSpPr>
          <p:nvPr>
            <p:ph type="body" sz="quarter" idx="12" hasCustomPrompt="1"/>
          </p:nvPr>
        </p:nvSpPr>
        <p:spPr>
          <a:xfrm>
            <a:off x="758189" y="2259018"/>
            <a:ext cx="10713721" cy="3910012"/>
          </a:xfrm>
          <a:prstGeom prst="rect">
            <a:avLst/>
          </a:prstGeom>
        </p:spPr>
        <p:txBody>
          <a:bodyPr lIns="0" tIns="0" rIns="0" bIns="0"/>
          <a:lstStyle>
            <a:lvl1pPr>
              <a:defRPr/>
            </a:lvl1pPr>
          </a:lstStyle>
          <a:p>
            <a:pPr lvl="0"/>
            <a:r>
              <a:rPr lang="nb-NO" dirty="0" err="1"/>
              <a:t>Click</a:t>
            </a:r>
            <a:r>
              <a:rPr lang="nb-NO" dirty="0"/>
              <a:t> to </a:t>
            </a:r>
            <a:r>
              <a:rPr lang="nb-NO" dirty="0" err="1"/>
              <a:t>add</a:t>
            </a:r>
            <a:r>
              <a:rPr lang="nb-NO" dirty="0"/>
              <a:t> </a:t>
            </a:r>
            <a:r>
              <a:rPr lang="nb-NO" dirty="0" err="1"/>
              <a:t>text</a:t>
            </a:r>
            <a:endParaRPr lang="nb-NO" dirty="0"/>
          </a:p>
          <a:p>
            <a:pPr lvl="1"/>
            <a:r>
              <a:rPr lang="nb-NO" dirty="0"/>
              <a:t>Andre nivå</a:t>
            </a:r>
          </a:p>
          <a:p>
            <a:pPr lvl="2"/>
            <a:r>
              <a:rPr lang="nb-NO" dirty="0"/>
              <a:t>Tredje nivå</a:t>
            </a:r>
          </a:p>
          <a:p>
            <a:pPr lvl="3"/>
            <a:r>
              <a:rPr lang="nb-NO" dirty="0"/>
              <a:t>Fjerde nivå</a:t>
            </a:r>
          </a:p>
          <a:p>
            <a:pPr lvl="4"/>
            <a:r>
              <a:rPr lang="nb-NO" dirty="0"/>
              <a:t>Femte nivå</a:t>
            </a:r>
          </a:p>
        </p:txBody>
      </p:sp>
      <p:sp>
        <p:nvSpPr>
          <p:cNvPr id="3" name="Date Placeholder 2">
            <a:extLst>
              <a:ext uri="{FF2B5EF4-FFF2-40B4-BE49-F238E27FC236}">
                <a16:creationId xmlns:a16="http://schemas.microsoft.com/office/drawing/2014/main" id="{203F8D64-F93E-F455-32CE-3A57D80E9D70}"/>
              </a:ext>
            </a:extLst>
          </p:cNvPr>
          <p:cNvSpPr>
            <a:spLocks noGrp="1"/>
          </p:cNvSpPr>
          <p:nvPr>
            <p:ph type="dt" sz="half" idx="13"/>
          </p:nvPr>
        </p:nvSpPr>
        <p:spPr/>
        <p:txBody>
          <a:bodyPr/>
          <a:lstStyle/>
          <a:p>
            <a:endParaRPr lang="en-GB"/>
          </a:p>
        </p:txBody>
      </p:sp>
      <p:sp>
        <p:nvSpPr>
          <p:cNvPr id="4" name="Footer Placeholder 3">
            <a:extLst>
              <a:ext uri="{FF2B5EF4-FFF2-40B4-BE49-F238E27FC236}">
                <a16:creationId xmlns:a16="http://schemas.microsoft.com/office/drawing/2014/main" id="{4FFE5EF0-15AE-3421-AC6F-1ADC80407060}"/>
              </a:ext>
            </a:extLst>
          </p:cNvPr>
          <p:cNvSpPr>
            <a:spLocks noGrp="1"/>
          </p:cNvSpPr>
          <p:nvPr>
            <p:ph type="ftr" sz="quarter" idx="14"/>
          </p:nvPr>
        </p:nvSpPr>
        <p:spPr/>
        <p:txBody>
          <a:bodyPr/>
          <a:lstStyle/>
          <a:p>
            <a:pPr algn="r"/>
            <a:r>
              <a:rPr lang="en-US"/>
              <a:t>Technology for a better society</a:t>
            </a:r>
            <a:endParaRPr lang="nb-NO"/>
          </a:p>
        </p:txBody>
      </p:sp>
      <p:sp>
        <p:nvSpPr>
          <p:cNvPr id="5" name="Slide Number Placeholder 4">
            <a:extLst>
              <a:ext uri="{FF2B5EF4-FFF2-40B4-BE49-F238E27FC236}">
                <a16:creationId xmlns:a16="http://schemas.microsoft.com/office/drawing/2014/main" id="{E0298708-0E76-B8DB-8A03-D4F4C16072A8}"/>
              </a:ext>
            </a:extLst>
          </p:cNvPr>
          <p:cNvSpPr>
            <a:spLocks noGrp="1"/>
          </p:cNvSpPr>
          <p:nvPr>
            <p:ph type="sldNum" sz="quarter" idx="15"/>
          </p:nvPr>
        </p:nvSpPr>
        <p:spPr/>
        <p:txBody>
          <a:bodyPr/>
          <a:lstStyle/>
          <a:p>
            <a:fld id="{8BBD0072-14BB-4BD4-ABEF-A76685C831B5}" type="slidenum">
              <a:rPr lang="en-GB" smtClean="0"/>
              <a:pPr/>
              <a:t>‹#›</a:t>
            </a:fld>
            <a:endParaRPr lang="en-GB"/>
          </a:p>
        </p:txBody>
      </p:sp>
    </p:spTree>
    <p:extLst>
      <p:ext uri="{BB962C8B-B14F-4D97-AF65-F5344CB8AC3E}">
        <p14:creationId xmlns:p14="http://schemas.microsoft.com/office/powerpoint/2010/main" val="20177837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5" y="379964"/>
            <a:ext cx="9369266" cy="1051168"/>
          </a:xfrm>
        </p:spPr>
        <p:txBody>
          <a:bodyPr/>
          <a:lstStyle>
            <a:lvl1pPr>
              <a:defRPr/>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3" name="Date Placeholder 2">
            <a:extLst>
              <a:ext uri="{FF2B5EF4-FFF2-40B4-BE49-F238E27FC236}">
                <a16:creationId xmlns:a16="http://schemas.microsoft.com/office/drawing/2014/main" id="{203F8D64-F93E-F455-32CE-3A57D80E9D70}"/>
              </a:ext>
            </a:extLst>
          </p:cNvPr>
          <p:cNvSpPr>
            <a:spLocks noGrp="1"/>
          </p:cNvSpPr>
          <p:nvPr>
            <p:ph type="dt" sz="half" idx="13"/>
          </p:nvPr>
        </p:nvSpPr>
        <p:spPr/>
        <p:txBody>
          <a:bodyPr/>
          <a:lstStyle/>
          <a:p>
            <a:endParaRPr lang="en-GB"/>
          </a:p>
        </p:txBody>
      </p:sp>
      <p:sp>
        <p:nvSpPr>
          <p:cNvPr id="4" name="Footer Placeholder 3">
            <a:extLst>
              <a:ext uri="{FF2B5EF4-FFF2-40B4-BE49-F238E27FC236}">
                <a16:creationId xmlns:a16="http://schemas.microsoft.com/office/drawing/2014/main" id="{4FFE5EF0-15AE-3421-AC6F-1ADC80407060}"/>
              </a:ext>
            </a:extLst>
          </p:cNvPr>
          <p:cNvSpPr>
            <a:spLocks noGrp="1"/>
          </p:cNvSpPr>
          <p:nvPr>
            <p:ph type="ftr" sz="quarter" idx="14"/>
          </p:nvPr>
        </p:nvSpPr>
        <p:spPr/>
        <p:txBody>
          <a:bodyPr/>
          <a:lstStyle/>
          <a:p>
            <a:pPr algn="r"/>
            <a:r>
              <a:rPr lang="en-US"/>
              <a:t>Technology for a better society</a:t>
            </a:r>
            <a:endParaRPr lang="nb-NO"/>
          </a:p>
        </p:txBody>
      </p:sp>
      <p:sp>
        <p:nvSpPr>
          <p:cNvPr id="5" name="Slide Number Placeholder 4">
            <a:extLst>
              <a:ext uri="{FF2B5EF4-FFF2-40B4-BE49-F238E27FC236}">
                <a16:creationId xmlns:a16="http://schemas.microsoft.com/office/drawing/2014/main" id="{E0298708-0E76-B8DB-8A03-D4F4C16072A8}"/>
              </a:ext>
            </a:extLst>
          </p:cNvPr>
          <p:cNvSpPr>
            <a:spLocks noGrp="1"/>
          </p:cNvSpPr>
          <p:nvPr>
            <p:ph type="sldNum" sz="quarter" idx="15"/>
          </p:nvPr>
        </p:nvSpPr>
        <p:spPr/>
        <p:txBody>
          <a:bodyPr/>
          <a:lstStyle/>
          <a:p>
            <a:fld id="{8BBD0072-14BB-4BD4-ABEF-A76685C831B5}" type="slidenum">
              <a:rPr lang="en-GB" smtClean="0"/>
              <a:pPr/>
              <a:t>‹#›</a:t>
            </a:fld>
            <a:endParaRPr lang="en-GB"/>
          </a:p>
        </p:txBody>
      </p:sp>
      <p:sp>
        <p:nvSpPr>
          <p:cNvPr id="8" name="Content Placeholder 2">
            <a:extLst>
              <a:ext uri="{FF2B5EF4-FFF2-40B4-BE49-F238E27FC236}">
                <a16:creationId xmlns:a16="http://schemas.microsoft.com/office/drawing/2014/main" id="{BE0BDC41-E50E-CACD-3107-AFB3314F7234}"/>
              </a:ext>
            </a:extLst>
          </p:cNvPr>
          <p:cNvSpPr>
            <a:spLocks noGrp="1"/>
          </p:cNvSpPr>
          <p:nvPr>
            <p:ph idx="1" hasCustomPrompt="1"/>
          </p:nvPr>
        </p:nvSpPr>
        <p:spPr>
          <a:xfrm>
            <a:off x="758189" y="2259018"/>
            <a:ext cx="10713721" cy="3910012"/>
          </a:xfrm>
        </p:spPr>
        <p:txBody>
          <a:bodyPr/>
          <a:lstStyle>
            <a:lvl1pPr>
              <a:defRPr/>
            </a:lvl1pPr>
          </a:lstStyle>
          <a:p>
            <a:pPr lvl="0"/>
            <a:r>
              <a:rPr lang="nb-NO" dirty="0" err="1"/>
              <a:t>Click</a:t>
            </a:r>
            <a:r>
              <a:rPr lang="nb-NO" dirty="0"/>
              <a:t> to </a:t>
            </a:r>
            <a:r>
              <a:rPr lang="nb-NO" dirty="0" err="1"/>
              <a:t>add</a:t>
            </a:r>
            <a:r>
              <a:rPr lang="nb-NO" dirty="0"/>
              <a:t> </a:t>
            </a:r>
            <a:r>
              <a:rPr lang="nb-NO" dirty="0" err="1"/>
              <a:t>text</a:t>
            </a:r>
            <a:endParaRPr lang="nb-NO" dirty="0"/>
          </a:p>
          <a:p>
            <a:pPr lvl="1"/>
            <a:r>
              <a:rPr lang="nb-NO" dirty="0"/>
              <a:t>Andre nivå</a:t>
            </a:r>
          </a:p>
          <a:p>
            <a:pPr lvl="2"/>
            <a:r>
              <a:rPr lang="nb-NO" dirty="0"/>
              <a:t>Tredje nivå</a:t>
            </a:r>
          </a:p>
          <a:p>
            <a:pPr lvl="3"/>
            <a:r>
              <a:rPr lang="nb-NO" dirty="0"/>
              <a:t>Fjerde nivå</a:t>
            </a:r>
          </a:p>
          <a:p>
            <a:pPr lvl="4"/>
            <a:r>
              <a:rPr lang="nb-NO" dirty="0"/>
              <a:t>Femte nivå</a:t>
            </a:r>
          </a:p>
        </p:txBody>
      </p:sp>
    </p:spTree>
    <p:extLst>
      <p:ext uri="{BB962C8B-B14F-4D97-AF65-F5344CB8AC3E}">
        <p14:creationId xmlns:p14="http://schemas.microsoft.com/office/powerpoint/2010/main" val="20071861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tel, tekst og bil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F1D6E9-D703-4F0F-B724-E992F395E6EB}"/>
              </a:ext>
            </a:extLst>
          </p:cNvPr>
          <p:cNvSpPr>
            <a:spLocks noGrp="1"/>
          </p:cNvSpPr>
          <p:nvPr>
            <p:ph type="pic" sz="quarter" idx="13"/>
          </p:nvPr>
        </p:nvSpPr>
        <p:spPr>
          <a:xfrm>
            <a:off x="7329488" y="0"/>
            <a:ext cx="4862512" cy="6858000"/>
          </a:xfrm>
        </p:spPr>
        <p:txBody>
          <a:bodyPr/>
          <a:lstStyle>
            <a:lvl1pPr>
              <a:buNone/>
              <a:defRPr/>
            </a:lvl1pPr>
          </a:lstStyle>
          <a:p>
            <a:r>
              <a:rPr lang="nb-NO"/>
              <a:t>Klikk på ikonet for å legge til et bilde</a:t>
            </a:r>
          </a:p>
        </p:txBody>
      </p:sp>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5" y="379964"/>
            <a:ext cx="4031018" cy="1051168"/>
          </a:xfrm>
        </p:spPr>
        <p:txBody>
          <a:bodyPr/>
          <a:lstStyle>
            <a:lvl1pPr>
              <a:defRPr/>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3" name="Content Placeholder 2">
            <a:extLst>
              <a:ext uri="{FF2B5EF4-FFF2-40B4-BE49-F238E27FC236}">
                <a16:creationId xmlns:a16="http://schemas.microsoft.com/office/drawing/2014/main" id="{0D93E16A-6125-4B01-9B97-3CA53DFF61AB}"/>
              </a:ext>
            </a:extLst>
          </p:cNvPr>
          <p:cNvSpPr>
            <a:spLocks noGrp="1"/>
          </p:cNvSpPr>
          <p:nvPr>
            <p:ph idx="1" hasCustomPrompt="1"/>
          </p:nvPr>
        </p:nvSpPr>
        <p:spPr>
          <a:xfrm>
            <a:off x="758190" y="2259018"/>
            <a:ext cx="5375472" cy="3910012"/>
          </a:xfrm>
        </p:spPr>
        <p:txBody>
          <a:bodyPr/>
          <a:lstStyle>
            <a:lvl1pPr>
              <a:defRPr/>
            </a:lvl1pPr>
          </a:lstStyle>
          <a:p>
            <a:pPr lvl="0"/>
            <a:r>
              <a:rPr lang="nb-NO" dirty="0" err="1"/>
              <a:t>Click</a:t>
            </a:r>
            <a:r>
              <a:rPr lang="nb-NO" dirty="0"/>
              <a:t> to </a:t>
            </a:r>
            <a:r>
              <a:rPr lang="nb-NO" dirty="0" err="1"/>
              <a:t>add</a:t>
            </a:r>
            <a:r>
              <a:rPr lang="nb-NO" dirty="0"/>
              <a:t> </a:t>
            </a:r>
            <a:r>
              <a:rPr lang="nb-NO" dirty="0" err="1"/>
              <a:t>text</a:t>
            </a:r>
            <a:endParaRPr lang="nb-NO" dirty="0"/>
          </a:p>
          <a:p>
            <a:pPr lvl="1"/>
            <a:r>
              <a:rPr lang="nb-NO" dirty="0"/>
              <a:t>Andre nivå</a:t>
            </a:r>
          </a:p>
          <a:p>
            <a:pPr lvl="2"/>
            <a:r>
              <a:rPr lang="nb-NO" dirty="0"/>
              <a:t>Tredje nivå</a:t>
            </a:r>
          </a:p>
          <a:p>
            <a:pPr lvl="3"/>
            <a:r>
              <a:rPr lang="nb-NO" dirty="0"/>
              <a:t>Fjerde nivå</a:t>
            </a:r>
          </a:p>
          <a:p>
            <a:pPr lvl="4"/>
            <a:r>
              <a:rPr lang="nb-NO" dirty="0"/>
              <a:t>Femte nivå</a:t>
            </a:r>
          </a:p>
        </p:txBody>
      </p:sp>
      <p:sp>
        <p:nvSpPr>
          <p:cNvPr id="11" name="Slide Number Placeholder 5">
            <a:extLst>
              <a:ext uri="{FF2B5EF4-FFF2-40B4-BE49-F238E27FC236}">
                <a16:creationId xmlns:a16="http://schemas.microsoft.com/office/drawing/2014/main" id="{5C7DF1C5-A62B-48F2-8482-9AFA5987E96B}"/>
              </a:ext>
            </a:extLst>
          </p:cNvPr>
          <p:cNvSpPr>
            <a:spLocks noGrp="1"/>
          </p:cNvSpPr>
          <p:nvPr>
            <p:ph type="sldNum" sz="quarter" idx="12"/>
          </p:nvPr>
        </p:nvSpPr>
        <p:spPr>
          <a:xfrm>
            <a:off x="720090" y="6354535"/>
            <a:ext cx="3424012" cy="215444"/>
          </a:xfrm>
          <a:prstGeom prst="rect">
            <a:avLst/>
          </a:prstGeom>
        </p:spPr>
        <p:txBody>
          <a:bodyPr lIns="0" tIns="0" rIns="0" bIns="0" anchor="ctr">
            <a:noAutofit/>
          </a:bodyPr>
          <a:lstStyle>
            <a:lvl1pPr algn="l">
              <a:defRPr sz="1400">
                <a:solidFill>
                  <a:schemeClr val="bg1"/>
                </a:solidFill>
              </a:defRPr>
            </a:lvl1pPr>
          </a:lstStyle>
          <a:p>
            <a:fld id="{E344FE64-9673-4E6C-96FF-C6B9E6BF336F}" type="slidenum">
              <a:rPr lang="nb-NO" smtClean="0"/>
              <a:pPr/>
              <a:t>‹#›</a:t>
            </a:fld>
            <a:endParaRPr lang="nb-NO"/>
          </a:p>
        </p:txBody>
      </p:sp>
      <p:sp>
        <p:nvSpPr>
          <p:cNvPr id="4" name="Date Placeholder 3">
            <a:extLst>
              <a:ext uri="{FF2B5EF4-FFF2-40B4-BE49-F238E27FC236}">
                <a16:creationId xmlns:a16="http://schemas.microsoft.com/office/drawing/2014/main" id="{D8384D90-5C07-187A-A1B0-2BE2AA4E3B13}"/>
              </a:ext>
            </a:extLst>
          </p:cNvPr>
          <p:cNvSpPr>
            <a:spLocks noGrp="1"/>
          </p:cNvSpPr>
          <p:nvPr>
            <p:ph type="dt" sz="half" idx="14"/>
          </p:nvPr>
        </p:nvSpPr>
        <p:spPr/>
        <p:txBody>
          <a:bodyPr/>
          <a:lstStyle/>
          <a:p>
            <a:endParaRPr lang="en-GB"/>
          </a:p>
        </p:txBody>
      </p:sp>
      <p:sp>
        <p:nvSpPr>
          <p:cNvPr id="5" name="Footer Placeholder 4">
            <a:extLst>
              <a:ext uri="{FF2B5EF4-FFF2-40B4-BE49-F238E27FC236}">
                <a16:creationId xmlns:a16="http://schemas.microsoft.com/office/drawing/2014/main" id="{D03A824F-C3C0-D97F-72E5-E9754DEF17F3}"/>
              </a:ext>
            </a:extLst>
          </p:cNvPr>
          <p:cNvSpPr>
            <a:spLocks noGrp="1"/>
          </p:cNvSpPr>
          <p:nvPr>
            <p:ph type="ftr" sz="quarter" idx="15"/>
          </p:nvPr>
        </p:nvSpPr>
        <p:spPr/>
        <p:txBody>
          <a:bodyPr/>
          <a:lstStyle/>
          <a:p>
            <a:pPr algn="r"/>
            <a:r>
              <a:rPr lang="en-US"/>
              <a:t>Technology for a better society</a:t>
            </a:r>
            <a:endParaRPr lang="nb-NO"/>
          </a:p>
        </p:txBody>
      </p:sp>
    </p:spTree>
    <p:extLst>
      <p:ext uri="{BB962C8B-B14F-4D97-AF65-F5344CB8AC3E}">
        <p14:creationId xmlns:p14="http://schemas.microsoft.com/office/powerpoint/2010/main" val="54553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tel og tekst i to bol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9" name="Text Placeholder 2">
            <a:extLst>
              <a:ext uri="{FF2B5EF4-FFF2-40B4-BE49-F238E27FC236}">
                <a16:creationId xmlns:a16="http://schemas.microsoft.com/office/drawing/2014/main" id="{811D9235-DDE9-4289-8F46-F0D05758E858}"/>
              </a:ext>
            </a:extLst>
          </p:cNvPr>
          <p:cNvSpPr>
            <a:spLocks noGrp="1"/>
          </p:cNvSpPr>
          <p:nvPr>
            <p:ph idx="1" hasCustomPrompt="1"/>
          </p:nvPr>
        </p:nvSpPr>
        <p:spPr>
          <a:xfrm>
            <a:off x="758190" y="2259018"/>
            <a:ext cx="5149124" cy="3910012"/>
          </a:xfrm>
          <a:prstGeom prst="rect">
            <a:avLst/>
          </a:prstGeom>
        </p:spPr>
        <p:txBody>
          <a:bodyPr vert="horz" lIns="0" tIns="0" rIns="0" bIns="0" rtlCol="0">
            <a:normAutofit/>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11" name="Text Placeholder 2">
            <a:extLst>
              <a:ext uri="{FF2B5EF4-FFF2-40B4-BE49-F238E27FC236}">
                <a16:creationId xmlns:a16="http://schemas.microsoft.com/office/drawing/2014/main" id="{929123D7-9B88-424A-A714-A5F0D0690309}"/>
              </a:ext>
            </a:extLst>
          </p:cNvPr>
          <p:cNvSpPr>
            <a:spLocks noGrp="1"/>
          </p:cNvSpPr>
          <p:nvPr>
            <p:ph idx="14" hasCustomPrompt="1"/>
          </p:nvPr>
        </p:nvSpPr>
        <p:spPr>
          <a:xfrm>
            <a:off x="6360884" y="2259018"/>
            <a:ext cx="5149125" cy="3910012"/>
          </a:xfrm>
          <a:prstGeom prst="rect">
            <a:avLst/>
          </a:prstGeom>
        </p:spPr>
        <p:txBody>
          <a:bodyPr vert="horz" lIns="0" tIns="0" rIns="0" bIns="0" rtlCol="0">
            <a:normAutofit/>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8" name="Slide Number Placeholder 5">
            <a:extLst>
              <a:ext uri="{FF2B5EF4-FFF2-40B4-BE49-F238E27FC236}">
                <a16:creationId xmlns:a16="http://schemas.microsoft.com/office/drawing/2014/main" id="{55B705F1-BD8F-4927-980D-9E3C23775A55}"/>
              </a:ext>
            </a:extLst>
          </p:cNvPr>
          <p:cNvSpPr>
            <a:spLocks noGrp="1"/>
          </p:cNvSpPr>
          <p:nvPr>
            <p:ph type="sldNum" sz="quarter" idx="12"/>
          </p:nvPr>
        </p:nvSpPr>
        <p:spPr>
          <a:xfrm>
            <a:off x="720090" y="6354535"/>
            <a:ext cx="3424012" cy="215444"/>
          </a:xfrm>
          <a:prstGeom prst="rect">
            <a:avLst/>
          </a:prstGeom>
        </p:spPr>
        <p:txBody>
          <a:bodyPr lIns="0" tIns="0" rIns="0" bIns="0" anchor="ctr">
            <a:noAutofit/>
          </a:bodyPr>
          <a:lstStyle>
            <a:lvl1pPr algn="l">
              <a:defRPr sz="1400">
                <a:solidFill>
                  <a:schemeClr val="bg1"/>
                </a:solidFill>
              </a:defRPr>
            </a:lvl1pPr>
          </a:lstStyle>
          <a:p>
            <a:fld id="{E344FE64-9673-4E6C-96FF-C6B9E6BF336F}" type="slidenum">
              <a:rPr lang="nb-NO" smtClean="0"/>
              <a:pPr/>
              <a:t>‹#›</a:t>
            </a:fld>
            <a:endParaRPr lang="nb-NO"/>
          </a:p>
        </p:txBody>
      </p:sp>
      <p:sp>
        <p:nvSpPr>
          <p:cNvPr id="3" name="Date Placeholder 2">
            <a:extLst>
              <a:ext uri="{FF2B5EF4-FFF2-40B4-BE49-F238E27FC236}">
                <a16:creationId xmlns:a16="http://schemas.microsoft.com/office/drawing/2014/main" id="{897CFCE9-BBA5-0866-3CA6-D7F8D6463530}"/>
              </a:ext>
            </a:extLst>
          </p:cNvPr>
          <p:cNvSpPr>
            <a:spLocks noGrp="1"/>
          </p:cNvSpPr>
          <p:nvPr>
            <p:ph type="dt" sz="half" idx="15"/>
          </p:nvPr>
        </p:nvSpPr>
        <p:spPr/>
        <p:txBody>
          <a:bodyPr/>
          <a:lstStyle/>
          <a:p>
            <a:endParaRPr lang="en-GB"/>
          </a:p>
        </p:txBody>
      </p:sp>
      <p:sp>
        <p:nvSpPr>
          <p:cNvPr id="4" name="Footer Placeholder 3">
            <a:extLst>
              <a:ext uri="{FF2B5EF4-FFF2-40B4-BE49-F238E27FC236}">
                <a16:creationId xmlns:a16="http://schemas.microsoft.com/office/drawing/2014/main" id="{117BBB58-110D-CC18-BEEE-93632D37B7D7}"/>
              </a:ext>
            </a:extLst>
          </p:cNvPr>
          <p:cNvSpPr>
            <a:spLocks noGrp="1"/>
          </p:cNvSpPr>
          <p:nvPr>
            <p:ph type="ftr" sz="quarter" idx="16"/>
          </p:nvPr>
        </p:nvSpPr>
        <p:spPr/>
        <p:txBody>
          <a:bodyPr/>
          <a:lstStyle/>
          <a:p>
            <a:pPr algn="r"/>
            <a:r>
              <a:rPr lang="en-US"/>
              <a:t>Technology for a better society</a:t>
            </a:r>
            <a:endParaRPr lang="nb-NO"/>
          </a:p>
        </p:txBody>
      </p:sp>
    </p:spTree>
    <p:extLst>
      <p:ext uri="{BB962C8B-B14F-4D97-AF65-F5344CB8AC3E}">
        <p14:creationId xmlns:p14="http://schemas.microsoft.com/office/powerpoint/2010/main" val="13849185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tel og tekst i to bolker (Underoverskri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9" name="Text Placeholder 2">
            <a:extLst>
              <a:ext uri="{FF2B5EF4-FFF2-40B4-BE49-F238E27FC236}">
                <a16:creationId xmlns:a16="http://schemas.microsoft.com/office/drawing/2014/main" id="{811D9235-DDE9-4289-8F46-F0D05758E858}"/>
              </a:ext>
            </a:extLst>
          </p:cNvPr>
          <p:cNvSpPr>
            <a:spLocks noGrp="1"/>
          </p:cNvSpPr>
          <p:nvPr>
            <p:ph idx="1" hasCustomPrompt="1"/>
          </p:nvPr>
        </p:nvSpPr>
        <p:spPr>
          <a:xfrm>
            <a:off x="758190" y="2660400"/>
            <a:ext cx="5149124" cy="3508630"/>
          </a:xfrm>
          <a:prstGeom prst="rect">
            <a:avLst/>
          </a:prstGeom>
        </p:spPr>
        <p:txBody>
          <a:bodyPr vert="horz" lIns="0" tIns="0" rIns="0" bIns="0" rtlCol="0">
            <a:normAutofit/>
          </a:bodyPr>
          <a:lstStyle>
            <a:lvl1pPr>
              <a:defRPr>
                <a:latin typeface="Calibri Light" panose="020F0302020204030204" pitchFamily="34" charset="0"/>
                <a:cs typeface="Calibri Light" panose="020F0302020204030204" pitchFamily="34" charset="0"/>
              </a:defRPr>
            </a:lvl1pPr>
            <a:lvl2pPr>
              <a:defRPr>
                <a:latin typeface="Calibri Light" panose="020F0302020204030204" pitchFamily="34" charset="0"/>
                <a:cs typeface="Calibri Light" panose="020F0302020204030204" pitchFamily="34" charset="0"/>
              </a:defRPr>
            </a:lvl2pPr>
            <a:lvl3pPr>
              <a:defRPr>
                <a:latin typeface="Calibri Light" panose="020F0302020204030204" pitchFamily="34" charset="0"/>
                <a:cs typeface="Calibri Light" panose="020F0302020204030204" pitchFamily="34" charset="0"/>
              </a:defRPr>
            </a:lvl3pPr>
            <a:lvl4pPr>
              <a:defRPr>
                <a:latin typeface="Calibri Light" panose="020F0302020204030204" pitchFamily="34" charset="0"/>
                <a:cs typeface="Calibri Light" panose="020F0302020204030204" pitchFamily="34" charset="0"/>
              </a:defRPr>
            </a:lvl4pPr>
            <a:lvl5pPr>
              <a:defRPr>
                <a:latin typeface="Calibri Light" panose="020F0302020204030204" pitchFamily="34" charset="0"/>
                <a:cs typeface="Calibri Light" panose="020F0302020204030204" pitchFamily="34" charset="0"/>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7" name="Text Placeholder 2">
            <a:extLst>
              <a:ext uri="{FF2B5EF4-FFF2-40B4-BE49-F238E27FC236}">
                <a16:creationId xmlns:a16="http://schemas.microsoft.com/office/drawing/2014/main" id="{32B8C940-39F3-450D-A5E9-074D998391CE}"/>
              </a:ext>
            </a:extLst>
          </p:cNvPr>
          <p:cNvSpPr>
            <a:spLocks noGrp="1"/>
          </p:cNvSpPr>
          <p:nvPr>
            <p:ph idx="15" hasCustomPrompt="1"/>
          </p:nvPr>
        </p:nvSpPr>
        <p:spPr>
          <a:xfrm>
            <a:off x="6360884" y="2660400"/>
            <a:ext cx="5149126" cy="3508630"/>
          </a:xfrm>
          <a:prstGeom prst="rect">
            <a:avLst/>
          </a:prstGeom>
        </p:spPr>
        <p:txBody>
          <a:bodyPr vert="horz" lIns="0" tIns="0" rIns="0" bIns="0" rtlCol="0">
            <a:normAutofit/>
          </a:bodyPr>
          <a:lstStyle>
            <a:lvl1pPr>
              <a:defRPr>
                <a:latin typeface="Calibri Light" panose="020F0302020204030204" pitchFamily="34" charset="0"/>
                <a:cs typeface="Calibri Light" panose="020F0302020204030204" pitchFamily="34" charset="0"/>
              </a:defRPr>
            </a:lvl1pPr>
            <a:lvl2pPr>
              <a:defRPr>
                <a:latin typeface="Calibri Light" panose="020F0302020204030204" pitchFamily="34" charset="0"/>
                <a:cs typeface="Calibri Light" panose="020F0302020204030204" pitchFamily="34" charset="0"/>
              </a:defRPr>
            </a:lvl2pPr>
            <a:lvl3pPr>
              <a:defRPr>
                <a:latin typeface="Calibri Light" panose="020F0302020204030204" pitchFamily="34" charset="0"/>
                <a:cs typeface="Calibri Light" panose="020F0302020204030204" pitchFamily="34" charset="0"/>
              </a:defRPr>
            </a:lvl3pPr>
            <a:lvl4pPr>
              <a:defRPr>
                <a:latin typeface="Calibri Light" panose="020F0302020204030204" pitchFamily="34" charset="0"/>
                <a:cs typeface="Calibri Light" panose="020F0302020204030204" pitchFamily="34" charset="0"/>
              </a:defRPr>
            </a:lvl4pPr>
            <a:lvl5pPr>
              <a:defRPr>
                <a:latin typeface="Calibri Light" panose="020F0302020204030204" pitchFamily="34" charset="0"/>
                <a:cs typeface="Calibri Light" panose="020F0302020204030204" pitchFamily="34" charset="0"/>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6" name="Text Placeholder 5">
            <a:extLst>
              <a:ext uri="{FF2B5EF4-FFF2-40B4-BE49-F238E27FC236}">
                <a16:creationId xmlns:a16="http://schemas.microsoft.com/office/drawing/2014/main" id="{39C633A9-1FFF-4537-8715-2AC956C6BE80}"/>
              </a:ext>
            </a:extLst>
          </p:cNvPr>
          <p:cNvSpPr>
            <a:spLocks noGrp="1"/>
          </p:cNvSpPr>
          <p:nvPr>
            <p:ph type="body" sz="quarter" idx="16" hasCustomPrompt="1"/>
          </p:nvPr>
        </p:nvSpPr>
        <p:spPr>
          <a:xfrm>
            <a:off x="758190" y="1915200"/>
            <a:ext cx="5149124" cy="463550"/>
          </a:xfrm>
        </p:spPr>
        <p:txBody>
          <a:bodyPr anchor="ctr">
            <a:normAutofit/>
          </a:bodyPr>
          <a:lstStyle>
            <a:lvl1pPr marL="0" indent="0">
              <a:buNone/>
              <a:defRPr sz="2400" b="1">
                <a:solidFill>
                  <a:schemeClr val="bg1"/>
                </a:solidFill>
                <a:latin typeface="+mj-lt"/>
              </a:defRPr>
            </a:lvl1pPr>
          </a:lstStyle>
          <a:p>
            <a:pPr lvl="0"/>
            <a:r>
              <a:rPr lang="en-US" dirty="0"/>
              <a:t>Click to add text</a:t>
            </a:r>
          </a:p>
        </p:txBody>
      </p:sp>
      <p:sp>
        <p:nvSpPr>
          <p:cNvPr id="13" name="Text Placeholder 5">
            <a:extLst>
              <a:ext uri="{FF2B5EF4-FFF2-40B4-BE49-F238E27FC236}">
                <a16:creationId xmlns:a16="http://schemas.microsoft.com/office/drawing/2014/main" id="{7C40E28E-F22B-4290-AC19-015D2EF8E6B5}"/>
              </a:ext>
            </a:extLst>
          </p:cNvPr>
          <p:cNvSpPr>
            <a:spLocks noGrp="1"/>
          </p:cNvSpPr>
          <p:nvPr>
            <p:ph type="body" sz="quarter" idx="18" hasCustomPrompt="1"/>
          </p:nvPr>
        </p:nvSpPr>
        <p:spPr>
          <a:xfrm>
            <a:off x="6360882" y="1915200"/>
            <a:ext cx="5149127" cy="463550"/>
          </a:xfrm>
        </p:spPr>
        <p:txBody>
          <a:bodyPr anchor="ctr">
            <a:normAutofit/>
          </a:bodyPr>
          <a:lstStyle>
            <a:lvl1pPr marL="0" indent="0">
              <a:buNone/>
              <a:defRPr sz="2400" b="1">
                <a:solidFill>
                  <a:schemeClr val="bg1"/>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rial" panose="020B0604020202020204" pitchFamily="34" charset="0"/>
              <a:buNone/>
              <a:tabLst/>
              <a:defRPr/>
            </a:pPr>
            <a:r>
              <a:rPr lang="en-US" dirty="0"/>
              <a:t>Click to add text</a:t>
            </a:r>
          </a:p>
        </p:txBody>
      </p:sp>
      <p:sp>
        <p:nvSpPr>
          <p:cNvPr id="5" name="Date Placeholder 4">
            <a:extLst>
              <a:ext uri="{FF2B5EF4-FFF2-40B4-BE49-F238E27FC236}">
                <a16:creationId xmlns:a16="http://schemas.microsoft.com/office/drawing/2014/main" id="{1D1AA37A-999E-4B4B-2724-8437570614C1}"/>
              </a:ext>
            </a:extLst>
          </p:cNvPr>
          <p:cNvSpPr>
            <a:spLocks noGrp="1"/>
          </p:cNvSpPr>
          <p:nvPr>
            <p:ph type="dt" sz="half" idx="19"/>
          </p:nvPr>
        </p:nvSpPr>
        <p:spPr/>
        <p:txBody>
          <a:bodyPr/>
          <a:lstStyle/>
          <a:p>
            <a:endParaRPr lang="en-GB"/>
          </a:p>
        </p:txBody>
      </p:sp>
      <p:sp>
        <p:nvSpPr>
          <p:cNvPr id="8" name="Footer Placeholder 7">
            <a:extLst>
              <a:ext uri="{FF2B5EF4-FFF2-40B4-BE49-F238E27FC236}">
                <a16:creationId xmlns:a16="http://schemas.microsoft.com/office/drawing/2014/main" id="{E4425A62-A728-75FE-931A-03CC26640056}"/>
              </a:ext>
            </a:extLst>
          </p:cNvPr>
          <p:cNvSpPr>
            <a:spLocks noGrp="1"/>
          </p:cNvSpPr>
          <p:nvPr>
            <p:ph type="ftr" sz="quarter" idx="20"/>
          </p:nvPr>
        </p:nvSpPr>
        <p:spPr/>
        <p:txBody>
          <a:bodyPr/>
          <a:lstStyle/>
          <a:p>
            <a:pPr algn="r"/>
            <a:r>
              <a:rPr lang="en-US"/>
              <a:t>Technology for a better society</a:t>
            </a:r>
            <a:endParaRPr lang="nb-NO"/>
          </a:p>
        </p:txBody>
      </p:sp>
      <p:sp>
        <p:nvSpPr>
          <p:cNvPr id="10" name="Slide Number Placeholder 9">
            <a:extLst>
              <a:ext uri="{FF2B5EF4-FFF2-40B4-BE49-F238E27FC236}">
                <a16:creationId xmlns:a16="http://schemas.microsoft.com/office/drawing/2014/main" id="{86C1D3CE-7FE4-8303-C7D1-E78F3DB6736D}"/>
              </a:ext>
            </a:extLst>
          </p:cNvPr>
          <p:cNvSpPr>
            <a:spLocks noGrp="1"/>
          </p:cNvSpPr>
          <p:nvPr>
            <p:ph type="sldNum" sz="quarter" idx="21"/>
          </p:nvPr>
        </p:nvSpPr>
        <p:spPr/>
        <p:txBody>
          <a:bodyPr/>
          <a:lstStyle/>
          <a:p>
            <a:fld id="{8BBD0072-14BB-4BD4-ABEF-A76685C831B5}" type="slidenum">
              <a:rPr lang="en-GB" smtClean="0"/>
              <a:pPr/>
              <a:t>‹#›</a:t>
            </a:fld>
            <a:endParaRPr lang="en-GB"/>
          </a:p>
        </p:txBody>
      </p:sp>
    </p:spTree>
    <p:extLst>
      <p:ext uri="{BB962C8B-B14F-4D97-AF65-F5344CB8AC3E}">
        <p14:creationId xmlns:p14="http://schemas.microsoft.com/office/powerpoint/2010/main" val="2957106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tel og tekst i tre bol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9" name="Text Placeholder 2">
            <a:extLst>
              <a:ext uri="{FF2B5EF4-FFF2-40B4-BE49-F238E27FC236}">
                <a16:creationId xmlns:a16="http://schemas.microsoft.com/office/drawing/2014/main" id="{811D9235-DDE9-4289-8F46-F0D05758E858}"/>
              </a:ext>
            </a:extLst>
          </p:cNvPr>
          <p:cNvSpPr>
            <a:spLocks noGrp="1"/>
          </p:cNvSpPr>
          <p:nvPr>
            <p:ph idx="1" hasCustomPrompt="1"/>
          </p:nvPr>
        </p:nvSpPr>
        <p:spPr>
          <a:xfrm>
            <a:off x="758190" y="2660399"/>
            <a:ext cx="3064510" cy="3508629"/>
          </a:xfrm>
          <a:prstGeom prst="rect">
            <a:avLst/>
          </a:prstGeom>
        </p:spPr>
        <p:txBody>
          <a:bodyPr vert="horz" lIns="0" tIns="0" rIns="0" bIns="0" rtlCol="0">
            <a:normAutofit/>
          </a:bodyPr>
          <a:lstStyle>
            <a:lvl1pPr>
              <a:defRPr>
                <a:latin typeface="Calibri Light" panose="020F0302020204030204" pitchFamily="34" charset="0"/>
                <a:cs typeface="Calibri Light" panose="020F0302020204030204" pitchFamily="34" charset="0"/>
              </a:defRPr>
            </a:lvl1pPr>
            <a:lvl2pPr>
              <a:defRPr>
                <a:latin typeface="Calibri Light" panose="020F0302020204030204" pitchFamily="34" charset="0"/>
                <a:cs typeface="Calibri Light" panose="020F0302020204030204" pitchFamily="34" charset="0"/>
              </a:defRPr>
            </a:lvl2pPr>
            <a:lvl3pPr>
              <a:defRPr>
                <a:latin typeface="Calibri Light" panose="020F0302020204030204" pitchFamily="34" charset="0"/>
                <a:cs typeface="Calibri Light" panose="020F0302020204030204" pitchFamily="34" charset="0"/>
              </a:defRPr>
            </a:lvl3pPr>
            <a:lvl4pPr>
              <a:defRPr>
                <a:latin typeface="Calibri Light" panose="020F0302020204030204" pitchFamily="34" charset="0"/>
                <a:cs typeface="Calibri Light" panose="020F0302020204030204" pitchFamily="34" charset="0"/>
              </a:defRPr>
            </a:lvl4pPr>
            <a:lvl5pPr>
              <a:defRPr>
                <a:latin typeface="Calibri Light" panose="020F0302020204030204" pitchFamily="34" charset="0"/>
                <a:cs typeface="Calibri Light" panose="020F0302020204030204" pitchFamily="34" charset="0"/>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11" name="Text Placeholder 2">
            <a:extLst>
              <a:ext uri="{FF2B5EF4-FFF2-40B4-BE49-F238E27FC236}">
                <a16:creationId xmlns:a16="http://schemas.microsoft.com/office/drawing/2014/main" id="{929123D7-9B88-424A-A714-A5F0D0690309}"/>
              </a:ext>
            </a:extLst>
          </p:cNvPr>
          <p:cNvSpPr>
            <a:spLocks noGrp="1"/>
          </p:cNvSpPr>
          <p:nvPr>
            <p:ph idx="14" hasCustomPrompt="1"/>
          </p:nvPr>
        </p:nvSpPr>
        <p:spPr>
          <a:xfrm>
            <a:off x="4601845" y="2660399"/>
            <a:ext cx="3064510" cy="3508629"/>
          </a:xfrm>
          <a:prstGeom prst="rect">
            <a:avLst/>
          </a:prstGeom>
        </p:spPr>
        <p:txBody>
          <a:bodyPr vert="horz" lIns="0" tIns="0" rIns="0" bIns="0" rtlCol="0">
            <a:normAutofit/>
          </a:bodyPr>
          <a:lstStyle>
            <a:lvl1pPr>
              <a:defRPr>
                <a:latin typeface="Calibri Light" panose="020F0302020204030204" pitchFamily="34" charset="0"/>
                <a:cs typeface="Calibri Light" panose="020F0302020204030204" pitchFamily="34" charset="0"/>
              </a:defRPr>
            </a:lvl1pPr>
            <a:lvl2pPr>
              <a:defRPr>
                <a:latin typeface="Calibri Light" panose="020F0302020204030204" pitchFamily="34" charset="0"/>
                <a:cs typeface="Calibri Light" panose="020F0302020204030204" pitchFamily="34" charset="0"/>
              </a:defRPr>
            </a:lvl2pPr>
            <a:lvl3pPr>
              <a:defRPr>
                <a:latin typeface="Calibri Light" panose="020F0302020204030204" pitchFamily="34" charset="0"/>
                <a:cs typeface="Calibri Light" panose="020F0302020204030204" pitchFamily="34" charset="0"/>
              </a:defRPr>
            </a:lvl3pPr>
            <a:lvl4pPr>
              <a:defRPr>
                <a:latin typeface="Calibri Light" panose="020F0302020204030204" pitchFamily="34" charset="0"/>
                <a:cs typeface="Calibri Light" panose="020F0302020204030204" pitchFamily="34" charset="0"/>
              </a:defRPr>
            </a:lvl4pPr>
            <a:lvl5pPr>
              <a:defRPr>
                <a:latin typeface="Calibri Light" panose="020F0302020204030204" pitchFamily="34" charset="0"/>
                <a:cs typeface="Calibri Light" panose="020F0302020204030204" pitchFamily="34" charset="0"/>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7" name="Text Placeholder 2">
            <a:extLst>
              <a:ext uri="{FF2B5EF4-FFF2-40B4-BE49-F238E27FC236}">
                <a16:creationId xmlns:a16="http://schemas.microsoft.com/office/drawing/2014/main" id="{32B8C940-39F3-450D-A5E9-074D998391CE}"/>
              </a:ext>
            </a:extLst>
          </p:cNvPr>
          <p:cNvSpPr>
            <a:spLocks noGrp="1"/>
          </p:cNvSpPr>
          <p:nvPr>
            <p:ph idx="15" hasCustomPrompt="1"/>
          </p:nvPr>
        </p:nvSpPr>
        <p:spPr>
          <a:xfrm>
            <a:off x="8445500" y="2660400"/>
            <a:ext cx="3064510" cy="3508630"/>
          </a:xfrm>
          <a:prstGeom prst="rect">
            <a:avLst/>
          </a:prstGeom>
        </p:spPr>
        <p:txBody>
          <a:bodyPr vert="horz" lIns="0" tIns="0" rIns="0" bIns="0" rtlCol="0">
            <a:normAutofit/>
          </a:bodyPr>
          <a:lstStyle>
            <a:lvl1pPr>
              <a:defRPr>
                <a:latin typeface="Calibri Light" panose="020F0302020204030204" pitchFamily="34" charset="0"/>
                <a:cs typeface="Calibri Light" panose="020F0302020204030204" pitchFamily="34" charset="0"/>
              </a:defRPr>
            </a:lvl1pPr>
            <a:lvl2pPr>
              <a:defRPr>
                <a:latin typeface="Calibri Light" panose="020F0302020204030204" pitchFamily="34" charset="0"/>
                <a:cs typeface="Calibri Light" panose="020F0302020204030204" pitchFamily="34" charset="0"/>
              </a:defRPr>
            </a:lvl2pPr>
            <a:lvl3pPr>
              <a:defRPr>
                <a:latin typeface="Calibri Light" panose="020F0302020204030204" pitchFamily="34" charset="0"/>
                <a:cs typeface="Calibri Light" panose="020F0302020204030204" pitchFamily="34" charset="0"/>
              </a:defRPr>
            </a:lvl3pPr>
            <a:lvl4pPr>
              <a:defRPr>
                <a:latin typeface="Calibri Light" panose="020F0302020204030204" pitchFamily="34" charset="0"/>
                <a:cs typeface="Calibri Light" panose="020F0302020204030204" pitchFamily="34" charset="0"/>
              </a:defRPr>
            </a:lvl4pPr>
            <a:lvl5pPr>
              <a:defRPr>
                <a:latin typeface="Calibri Light" panose="020F0302020204030204" pitchFamily="34" charset="0"/>
                <a:cs typeface="Calibri Light" panose="020F0302020204030204" pitchFamily="34" charset="0"/>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6" name="Text Placeholder 5">
            <a:extLst>
              <a:ext uri="{FF2B5EF4-FFF2-40B4-BE49-F238E27FC236}">
                <a16:creationId xmlns:a16="http://schemas.microsoft.com/office/drawing/2014/main" id="{39C633A9-1FFF-4537-8715-2AC956C6BE80}"/>
              </a:ext>
            </a:extLst>
          </p:cNvPr>
          <p:cNvSpPr>
            <a:spLocks noGrp="1"/>
          </p:cNvSpPr>
          <p:nvPr>
            <p:ph type="body" sz="quarter" idx="16" hasCustomPrompt="1"/>
          </p:nvPr>
        </p:nvSpPr>
        <p:spPr>
          <a:xfrm>
            <a:off x="758190" y="1915200"/>
            <a:ext cx="3064510" cy="463550"/>
          </a:xfrm>
        </p:spPr>
        <p:txBody>
          <a:bodyPr anchor="ctr">
            <a:normAutofit/>
          </a:bodyPr>
          <a:lstStyle>
            <a:lvl1pPr marL="0" indent="0">
              <a:buNone/>
              <a:defRPr sz="2400" b="1">
                <a:solidFill>
                  <a:schemeClr val="bg1"/>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rial" panose="020B0604020202020204" pitchFamily="34" charset="0"/>
              <a:buNone/>
              <a:tabLst/>
              <a:defRPr/>
            </a:pPr>
            <a:r>
              <a:rPr lang="en-US" dirty="0"/>
              <a:t>Click to add text</a:t>
            </a:r>
          </a:p>
        </p:txBody>
      </p:sp>
      <p:sp>
        <p:nvSpPr>
          <p:cNvPr id="10" name="Text Placeholder 5">
            <a:extLst>
              <a:ext uri="{FF2B5EF4-FFF2-40B4-BE49-F238E27FC236}">
                <a16:creationId xmlns:a16="http://schemas.microsoft.com/office/drawing/2014/main" id="{BB489D15-1D3B-475B-804D-55D1F4B566B7}"/>
              </a:ext>
            </a:extLst>
          </p:cNvPr>
          <p:cNvSpPr>
            <a:spLocks noGrp="1"/>
          </p:cNvSpPr>
          <p:nvPr>
            <p:ph type="body" sz="quarter" idx="17" hasCustomPrompt="1"/>
          </p:nvPr>
        </p:nvSpPr>
        <p:spPr>
          <a:xfrm>
            <a:off x="4601845" y="1915200"/>
            <a:ext cx="3064510" cy="463550"/>
          </a:xfrm>
        </p:spPr>
        <p:txBody>
          <a:bodyPr anchor="ctr">
            <a:normAutofit/>
          </a:bodyPr>
          <a:lstStyle>
            <a:lvl1pPr marL="0" indent="0">
              <a:buNone/>
              <a:defRPr sz="2400" b="1">
                <a:solidFill>
                  <a:schemeClr val="bg1"/>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rial" panose="020B0604020202020204" pitchFamily="34" charset="0"/>
              <a:buNone/>
              <a:tabLst/>
              <a:defRPr/>
            </a:pPr>
            <a:r>
              <a:rPr lang="en-US" dirty="0"/>
              <a:t>Click to add text</a:t>
            </a:r>
          </a:p>
        </p:txBody>
      </p:sp>
      <p:sp>
        <p:nvSpPr>
          <p:cNvPr id="13" name="Text Placeholder 5">
            <a:extLst>
              <a:ext uri="{FF2B5EF4-FFF2-40B4-BE49-F238E27FC236}">
                <a16:creationId xmlns:a16="http://schemas.microsoft.com/office/drawing/2014/main" id="{7C40E28E-F22B-4290-AC19-015D2EF8E6B5}"/>
              </a:ext>
            </a:extLst>
          </p:cNvPr>
          <p:cNvSpPr>
            <a:spLocks noGrp="1"/>
          </p:cNvSpPr>
          <p:nvPr>
            <p:ph type="body" sz="quarter" idx="18" hasCustomPrompt="1"/>
          </p:nvPr>
        </p:nvSpPr>
        <p:spPr>
          <a:xfrm>
            <a:off x="8445500" y="1915200"/>
            <a:ext cx="3064510" cy="463550"/>
          </a:xfrm>
        </p:spPr>
        <p:txBody>
          <a:bodyPr anchor="ctr">
            <a:normAutofit/>
          </a:bodyPr>
          <a:lstStyle>
            <a:lvl1pPr marL="0" indent="0">
              <a:buNone/>
              <a:defRPr sz="2400" b="1">
                <a:solidFill>
                  <a:schemeClr val="bg1"/>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rial" panose="020B0604020202020204" pitchFamily="34" charset="0"/>
              <a:buNone/>
              <a:tabLst/>
              <a:defRPr/>
            </a:pPr>
            <a:r>
              <a:rPr lang="en-US" dirty="0"/>
              <a:t>Click to add text</a:t>
            </a:r>
          </a:p>
        </p:txBody>
      </p:sp>
      <p:sp>
        <p:nvSpPr>
          <p:cNvPr id="5" name="Date Placeholder 4">
            <a:extLst>
              <a:ext uri="{FF2B5EF4-FFF2-40B4-BE49-F238E27FC236}">
                <a16:creationId xmlns:a16="http://schemas.microsoft.com/office/drawing/2014/main" id="{50B8FCF5-3E95-1E3F-285C-C5DAF7CA64A8}"/>
              </a:ext>
            </a:extLst>
          </p:cNvPr>
          <p:cNvSpPr>
            <a:spLocks noGrp="1"/>
          </p:cNvSpPr>
          <p:nvPr>
            <p:ph type="dt" sz="half" idx="19"/>
          </p:nvPr>
        </p:nvSpPr>
        <p:spPr/>
        <p:txBody>
          <a:bodyPr/>
          <a:lstStyle/>
          <a:p>
            <a:endParaRPr lang="en-GB"/>
          </a:p>
        </p:txBody>
      </p:sp>
      <p:sp>
        <p:nvSpPr>
          <p:cNvPr id="8" name="Footer Placeholder 7">
            <a:extLst>
              <a:ext uri="{FF2B5EF4-FFF2-40B4-BE49-F238E27FC236}">
                <a16:creationId xmlns:a16="http://schemas.microsoft.com/office/drawing/2014/main" id="{BE52C034-A4ED-559F-F96D-A58145243BF3}"/>
              </a:ext>
            </a:extLst>
          </p:cNvPr>
          <p:cNvSpPr>
            <a:spLocks noGrp="1"/>
          </p:cNvSpPr>
          <p:nvPr>
            <p:ph type="ftr" sz="quarter" idx="20"/>
          </p:nvPr>
        </p:nvSpPr>
        <p:spPr/>
        <p:txBody>
          <a:bodyPr/>
          <a:lstStyle/>
          <a:p>
            <a:pPr algn="r"/>
            <a:r>
              <a:rPr lang="en-US"/>
              <a:t>Technology for a better society</a:t>
            </a:r>
            <a:endParaRPr lang="nb-NO"/>
          </a:p>
        </p:txBody>
      </p:sp>
      <p:sp>
        <p:nvSpPr>
          <p:cNvPr id="12" name="Slide Number Placeholder 11">
            <a:extLst>
              <a:ext uri="{FF2B5EF4-FFF2-40B4-BE49-F238E27FC236}">
                <a16:creationId xmlns:a16="http://schemas.microsoft.com/office/drawing/2014/main" id="{C39BAE2E-9E4C-7793-750D-A6DE6203DC98}"/>
              </a:ext>
            </a:extLst>
          </p:cNvPr>
          <p:cNvSpPr>
            <a:spLocks noGrp="1"/>
          </p:cNvSpPr>
          <p:nvPr>
            <p:ph type="sldNum" sz="quarter" idx="21"/>
          </p:nvPr>
        </p:nvSpPr>
        <p:spPr/>
        <p:txBody>
          <a:bodyPr/>
          <a:lstStyle/>
          <a:p>
            <a:fld id="{8BBD0072-14BB-4BD4-ABEF-A76685C831B5}" type="slidenum">
              <a:rPr lang="en-GB" smtClean="0"/>
              <a:pPr/>
              <a:t>‹#›</a:t>
            </a:fld>
            <a:endParaRPr lang="en-GB"/>
          </a:p>
        </p:txBody>
      </p:sp>
    </p:spTree>
    <p:extLst>
      <p:ext uri="{BB962C8B-B14F-4D97-AF65-F5344CB8AC3E}">
        <p14:creationId xmlns:p14="http://schemas.microsoft.com/office/powerpoint/2010/main" val="24368213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tel og tekst i fire bol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9" name="Text Placeholder 2">
            <a:extLst>
              <a:ext uri="{FF2B5EF4-FFF2-40B4-BE49-F238E27FC236}">
                <a16:creationId xmlns:a16="http://schemas.microsoft.com/office/drawing/2014/main" id="{811D9235-DDE9-4289-8F46-F0D05758E858}"/>
              </a:ext>
            </a:extLst>
          </p:cNvPr>
          <p:cNvSpPr>
            <a:spLocks noGrp="1"/>
          </p:cNvSpPr>
          <p:nvPr>
            <p:ph idx="1" hasCustomPrompt="1"/>
          </p:nvPr>
        </p:nvSpPr>
        <p:spPr>
          <a:xfrm>
            <a:off x="758190" y="2660399"/>
            <a:ext cx="2231753" cy="3508629"/>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6" name="Text Placeholder 5">
            <a:extLst>
              <a:ext uri="{FF2B5EF4-FFF2-40B4-BE49-F238E27FC236}">
                <a16:creationId xmlns:a16="http://schemas.microsoft.com/office/drawing/2014/main" id="{39C633A9-1FFF-4537-8715-2AC956C6BE80}"/>
              </a:ext>
            </a:extLst>
          </p:cNvPr>
          <p:cNvSpPr>
            <a:spLocks noGrp="1"/>
          </p:cNvSpPr>
          <p:nvPr>
            <p:ph type="body" sz="quarter" idx="16" hasCustomPrompt="1"/>
          </p:nvPr>
        </p:nvSpPr>
        <p:spPr>
          <a:xfrm>
            <a:off x="758190" y="1915200"/>
            <a:ext cx="2231753" cy="463550"/>
          </a:xfrm>
        </p:spPr>
        <p:txBody>
          <a:bodyPr anchor="ctr">
            <a:normAutofit/>
          </a:bodyPr>
          <a:lstStyle>
            <a:lvl1pPr marL="0" indent="0">
              <a:buNone/>
              <a:defRPr sz="2400" b="1">
                <a:solidFill>
                  <a:schemeClr val="bg1"/>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rial" panose="020B0604020202020204" pitchFamily="34" charset="0"/>
              <a:buNone/>
              <a:tabLst/>
              <a:defRPr/>
            </a:pPr>
            <a:r>
              <a:rPr lang="en-US" dirty="0"/>
              <a:t>Click to add text</a:t>
            </a:r>
          </a:p>
        </p:txBody>
      </p:sp>
      <p:sp>
        <p:nvSpPr>
          <p:cNvPr id="10" name="Text Placeholder 5">
            <a:extLst>
              <a:ext uri="{FF2B5EF4-FFF2-40B4-BE49-F238E27FC236}">
                <a16:creationId xmlns:a16="http://schemas.microsoft.com/office/drawing/2014/main" id="{BB489D15-1D3B-475B-804D-55D1F4B566B7}"/>
              </a:ext>
            </a:extLst>
          </p:cNvPr>
          <p:cNvSpPr>
            <a:spLocks noGrp="1"/>
          </p:cNvSpPr>
          <p:nvPr>
            <p:ph type="body" sz="quarter" idx="17" hasCustomPrompt="1"/>
          </p:nvPr>
        </p:nvSpPr>
        <p:spPr>
          <a:xfrm>
            <a:off x="3594819" y="1915200"/>
            <a:ext cx="2231753" cy="463550"/>
          </a:xfrm>
        </p:spPr>
        <p:txBody>
          <a:bodyPr anchor="ctr">
            <a:normAutofit/>
          </a:bodyPr>
          <a:lstStyle>
            <a:lvl1pPr marL="0" indent="0">
              <a:buNone/>
              <a:defRPr sz="2400" b="1">
                <a:solidFill>
                  <a:schemeClr val="bg1"/>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rial" panose="020B0604020202020204" pitchFamily="34" charset="0"/>
              <a:buNone/>
              <a:tabLst/>
              <a:defRPr/>
            </a:pPr>
            <a:r>
              <a:rPr lang="en-US" dirty="0"/>
              <a:t>Click to add text</a:t>
            </a:r>
          </a:p>
        </p:txBody>
      </p:sp>
      <p:sp>
        <p:nvSpPr>
          <p:cNvPr id="13" name="Text Placeholder 5">
            <a:extLst>
              <a:ext uri="{FF2B5EF4-FFF2-40B4-BE49-F238E27FC236}">
                <a16:creationId xmlns:a16="http://schemas.microsoft.com/office/drawing/2014/main" id="{7C40E28E-F22B-4290-AC19-015D2EF8E6B5}"/>
              </a:ext>
            </a:extLst>
          </p:cNvPr>
          <p:cNvSpPr>
            <a:spLocks noGrp="1"/>
          </p:cNvSpPr>
          <p:nvPr>
            <p:ph type="body" sz="quarter" idx="18" hasCustomPrompt="1"/>
          </p:nvPr>
        </p:nvSpPr>
        <p:spPr>
          <a:xfrm>
            <a:off x="6431448" y="1915200"/>
            <a:ext cx="2231753" cy="463550"/>
          </a:xfrm>
        </p:spPr>
        <p:txBody>
          <a:bodyPr anchor="ctr">
            <a:normAutofit/>
          </a:bodyPr>
          <a:lstStyle>
            <a:lvl1pPr marL="0" indent="0">
              <a:buNone/>
              <a:defRPr sz="2400" b="1">
                <a:solidFill>
                  <a:schemeClr val="bg1"/>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rial" panose="020B0604020202020204" pitchFamily="34" charset="0"/>
              <a:buNone/>
              <a:tabLst/>
              <a:defRPr/>
            </a:pPr>
            <a:r>
              <a:rPr lang="en-US" dirty="0"/>
              <a:t>Click to add text</a:t>
            </a:r>
          </a:p>
        </p:txBody>
      </p:sp>
      <p:sp>
        <p:nvSpPr>
          <p:cNvPr id="16" name="Text Placeholder 5">
            <a:extLst>
              <a:ext uri="{FF2B5EF4-FFF2-40B4-BE49-F238E27FC236}">
                <a16:creationId xmlns:a16="http://schemas.microsoft.com/office/drawing/2014/main" id="{C3EFE82E-AFA9-4392-A98D-D7E91F50D3AD}"/>
              </a:ext>
            </a:extLst>
          </p:cNvPr>
          <p:cNvSpPr>
            <a:spLocks noGrp="1"/>
          </p:cNvSpPr>
          <p:nvPr>
            <p:ph type="body" sz="quarter" idx="20" hasCustomPrompt="1"/>
          </p:nvPr>
        </p:nvSpPr>
        <p:spPr>
          <a:xfrm>
            <a:off x="9278257" y="1915200"/>
            <a:ext cx="2231753" cy="463550"/>
          </a:xfrm>
        </p:spPr>
        <p:txBody>
          <a:bodyPr anchor="ctr">
            <a:normAutofit/>
          </a:bodyPr>
          <a:lstStyle>
            <a:lvl1pPr marL="0" indent="0">
              <a:buNone/>
              <a:defRPr sz="2400" b="1">
                <a:solidFill>
                  <a:schemeClr val="bg1"/>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rial" panose="020B0604020202020204" pitchFamily="34" charset="0"/>
              <a:buNone/>
              <a:tabLst/>
              <a:defRPr/>
            </a:pPr>
            <a:r>
              <a:rPr lang="en-US" dirty="0"/>
              <a:t>Click to add text</a:t>
            </a:r>
          </a:p>
        </p:txBody>
      </p:sp>
      <p:sp>
        <p:nvSpPr>
          <p:cNvPr id="12" name="Text Placeholder 2">
            <a:extLst>
              <a:ext uri="{FF2B5EF4-FFF2-40B4-BE49-F238E27FC236}">
                <a16:creationId xmlns:a16="http://schemas.microsoft.com/office/drawing/2014/main" id="{1353C839-9966-4A19-AE29-71299F46D598}"/>
              </a:ext>
            </a:extLst>
          </p:cNvPr>
          <p:cNvSpPr>
            <a:spLocks noGrp="1"/>
          </p:cNvSpPr>
          <p:nvPr>
            <p:ph idx="21" hasCustomPrompt="1"/>
          </p:nvPr>
        </p:nvSpPr>
        <p:spPr>
          <a:xfrm>
            <a:off x="3594819" y="2660399"/>
            <a:ext cx="2231753" cy="3508629"/>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14" name="Text Placeholder 2">
            <a:extLst>
              <a:ext uri="{FF2B5EF4-FFF2-40B4-BE49-F238E27FC236}">
                <a16:creationId xmlns:a16="http://schemas.microsoft.com/office/drawing/2014/main" id="{0E603540-E738-4A65-864E-9CE8F767BD6D}"/>
              </a:ext>
            </a:extLst>
          </p:cNvPr>
          <p:cNvSpPr>
            <a:spLocks noGrp="1"/>
          </p:cNvSpPr>
          <p:nvPr>
            <p:ph idx="22" hasCustomPrompt="1"/>
          </p:nvPr>
        </p:nvSpPr>
        <p:spPr>
          <a:xfrm>
            <a:off x="6431448" y="2660399"/>
            <a:ext cx="2231753" cy="3508629"/>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17" name="Text Placeholder 2">
            <a:extLst>
              <a:ext uri="{FF2B5EF4-FFF2-40B4-BE49-F238E27FC236}">
                <a16:creationId xmlns:a16="http://schemas.microsoft.com/office/drawing/2014/main" id="{0B600F13-F9ED-4493-AEA6-C2211E17F328}"/>
              </a:ext>
            </a:extLst>
          </p:cNvPr>
          <p:cNvSpPr>
            <a:spLocks noGrp="1"/>
          </p:cNvSpPr>
          <p:nvPr>
            <p:ph idx="23" hasCustomPrompt="1"/>
          </p:nvPr>
        </p:nvSpPr>
        <p:spPr>
          <a:xfrm>
            <a:off x="9278257" y="2660400"/>
            <a:ext cx="2231753" cy="3508630"/>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5" name="Date Placeholder 4">
            <a:extLst>
              <a:ext uri="{FF2B5EF4-FFF2-40B4-BE49-F238E27FC236}">
                <a16:creationId xmlns:a16="http://schemas.microsoft.com/office/drawing/2014/main" id="{BA3F1B26-92FF-A9B2-0541-1DEC971DB688}"/>
              </a:ext>
            </a:extLst>
          </p:cNvPr>
          <p:cNvSpPr>
            <a:spLocks noGrp="1"/>
          </p:cNvSpPr>
          <p:nvPr>
            <p:ph type="dt" sz="half" idx="24"/>
          </p:nvPr>
        </p:nvSpPr>
        <p:spPr/>
        <p:txBody>
          <a:bodyPr/>
          <a:lstStyle/>
          <a:p>
            <a:endParaRPr lang="en-GB"/>
          </a:p>
        </p:txBody>
      </p:sp>
      <p:sp>
        <p:nvSpPr>
          <p:cNvPr id="7" name="Footer Placeholder 6">
            <a:extLst>
              <a:ext uri="{FF2B5EF4-FFF2-40B4-BE49-F238E27FC236}">
                <a16:creationId xmlns:a16="http://schemas.microsoft.com/office/drawing/2014/main" id="{BEFE7DC1-8478-58B2-2E38-EE7D42E662B5}"/>
              </a:ext>
            </a:extLst>
          </p:cNvPr>
          <p:cNvSpPr>
            <a:spLocks noGrp="1"/>
          </p:cNvSpPr>
          <p:nvPr>
            <p:ph type="ftr" sz="quarter" idx="25"/>
          </p:nvPr>
        </p:nvSpPr>
        <p:spPr/>
        <p:txBody>
          <a:bodyPr/>
          <a:lstStyle/>
          <a:p>
            <a:pPr algn="r"/>
            <a:r>
              <a:rPr lang="en-US"/>
              <a:t>Technology for a better society</a:t>
            </a:r>
            <a:endParaRPr lang="nb-NO"/>
          </a:p>
        </p:txBody>
      </p:sp>
      <p:sp>
        <p:nvSpPr>
          <p:cNvPr id="8" name="Slide Number Placeholder 7">
            <a:extLst>
              <a:ext uri="{FF2B5EF4-FFF2-40B4-BE49-F238E27FC236}">
                <a16:creationId xmlns:a16="http://schemas.microsoft.com/office/drawing/2014/main" id="{A559A295-0954-EEFE-FD6A-BBA04AA836B4}"/>
              </a:ext>
            </a:extLst>
          </p:cNvPr>
          <p:cNvSpPr>
            <a:spLocks noGrp="1"/>
          </p:cNvSpPr>
          <p:nvPr>
            <p:ph type="sldNum" sz="quarter" idx="26"/>
          </p:nvPr>
        </p:nvSpPr>
        <p:spPr/>
        <p:txBody>
          <a:bodyPr/>
          <a:lstStyle/>
          <a:p>
            <a:fld id="{8BBD0072-14BB-4BD4-ABEF-A76685C831B5}" type="slidenum">
              <a:rPr lang="en-GB" smtClean="0"/>
              <a:pPr/>
              <a:t>‹#›</a:t>
            </a:fld>
            <a:endParaRPr lang="en-GB"/>
          </a:p>
        </p:txBody>
      </p:sp>
    </p:spTree>
    <p:extLst>
      <p:ext uri="{BB962C8B-B14F-4D97-AF65-F5344CB8AC3E}">
        <p14:creationId xmlns:p14="http://schemas.microsoft.com/office/powerpoint/2010/main" val="1299304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med heldekkende video">
    <p:spTree>
      <p:nvGrpSpPr>
        <p:cNvPr id="1" name=""/>
        <p:cNvGrpSpPr/>
        <p:nvPr/>
      </p:nvGrpSpPr>
      <p:grpSpPr>
        <a:xfrm>
          <a:off x="0" y="0"/>
          <a:ext cx="0" cy="0"/>
          <a:chOff x="0" y="0"/>
          <a:chExt cx="0" cy="0"/>
        </a:xfrm>
      </p:grpSpPr>
      <p:sp>
        <p:nvSpPr>
          <p:cNvPr id="6" name="Media Placeholder 5">
            <a:extLst>
              <a:ext uri="{FF2B5EF4-FFF2-40B4-BE49-F238E27FC236}">
                <a16:creationId xmlns:a16="http://schemas.microsoft.com/office/drawing/2014/main" id="{9411C7D4-48C4-4B82-9272-C825344475C8}"/>
              </a:ext>
            </a:extLst>
          </p:cNvPr>
          <p:cNvSpPr>
            <a:spLocks noGrp="1"/>
          </p:cNvSpPr>
          <p:nvPr>
            <p:ph type="media" sz="quarter" idx="14"/>
          </p:nvPr>
        </p:nvSpPr>
        <p:spPr>
          <a:xfrm>
            <a:off x="0" y="0"/>
            <a:ext cx="12192000" cy="6858000"/>
          </a:xfrm>
        </p:spPr>
        <p:txBody>
          <a:bodyPr/>
          <a:lstStyle/>
          <a:p>
            <a:r>
              <a:rPr lang="en-GB" dirty="0"/>
              <a:t>Click icon to add media</a:t>
            </a:r>
            <a:endParaRPr lang="en-US" dirty="0"/>
          </a:p>
        </p:txBody>
      </p:sp>
      <p:pic>
        <p:nvPicPr>
          <p:cNvPr id="31" name="Graphic 30">
            <a:extLst>
              <a:ext uri="{FF2B5EF4-FFF2-40B4-BE49-F238E27FC236}">
                <a16:creationId xmlns:a16="http://schemas.microsoft.com/office/drawing/2014/main" id="{655D799E-E9E5-46D2-A4A8-C2991ED7CD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20090" y="0"/>
            <a:ext cx="1096735" cy="1304666"/>
          </a:xfrm>
          <a:prstGeom prst="rect">
            <a:avLst/>
          </a:prstGeom>
        </p:spPr>
      </p:pic>
      <p:sp>
        <p:nvSpPr>
          <p:cNvPr id="13" name="Text Placeholder 2">
            <a:extLst>
              <a:ext uri="{FF2B5EF4-FFF2-40B4-BE49-F238E27FC236}">
                <a16:creationId xmlns:a16="http://schemas.microsoft.com/office/drawing/2014/main" id="{45E681C5-2E1A-4844-89DA-ACB28B04EDD6}"/>
              </a:ext>
            </a:extLst>
          </p:cNvPr>
          <p:cNvSpPr>
            <a:spLocks noGrp="1"/>
          </p:cNvSpPr>
          <p:nvPr>
            <p:ph type="body" sz="quarter" idx="20" hasCustomPrompt="1"/>
          </p:nvPr>
        </p:nvSpPr>
        <p:spPr>
          <a:xfrm>
            <a:off x="0" y="3821445"/>
            <a:ext cx="5397496" cy="2074529"/>
          </a:xfrm>
          <a:solidFill>
            <a:schemeClr val="bg1"/>
          </a:solidFill>
        </p:spPr>
        <p:txBody>
          <a:bodyPr/>
          <a:lstStyle>
            <a:lvl1pPr marL="0" indent="0">
              <a:buNone/>
              <a:defRPr/>
            </a:lvl1pPr>
          </a:lstStyle>
          <a:p>
            <a:pPr lvl="0"/>
            <a:r>
              <a:rPr lang="nb-NO" dirty="0"/>
              <a:t> </a:t>
            </a:r>
          </a:p>
        </p:txBody>
      </p:sp>
      <p:sp>
        <p:nvSpPr>
          <p:cNvPr id="14" name="Subtitle 2">
            <a:extLst>
              <a:ext uri="{FF2B5EF4-FFF2-40B4-BE49-F238E27FC236}">
                <a16:creationId xmlns:a16="http://schemas.microsoft.com/office/drawing/2014/main" id="{9D8E8E2B-3F64-4903-BA11-88E076433FB6}"/>
              </a:ext>
            </a:extLst>
          </p:cNvPr>
          <p:cNvSpPr>
            <a:spLocks noGrp="1"/>
          </p:cNvSpPr>
          <p:nvPr>
            <p:ph type="subTitle" idx="1" hasCustomPrompt="1"/>
          </p:nvPr>
        </p:nvSpPr>
        <p:spPr>
          <a:xfrm>
            <a:off x="720090" y="4931786"/>
            <a:ext cx="4508010" cy="676275"/>
          </a:xfrm>
        </p:spPr>
        <p:txBody>
          <a:bodyPr lIns="0" tIns="0" rIns="0" bIns="0">
            <a:noAutofit/>
          </a:bodyPr>
          <a:lstStyle>
            <a:lvl1pPr marL="0" indent="0" algn="l">
              <a:lnSpc>
                <a:spcPct val="107000"/>
              </a:lnSpc>
              <a:spcBef>
                <a:spcPts val="0"/>
              </a:spcBef>
              <a:buNone/>
              <a:defRPr sz="2100">
                <a:solidFill>
                  <a:schemeClr val="tx2"/>
                </a:solidFill>
                <a:latin typeface="+mj-lt"/>
                <a:cs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dirty="0" err="1"/>
              <a:t>Click</a:t>
            </a:r>
            <a:r>
              <a:rPr lang="nb-NO" dirty="0"/>
              <a:t> to </a:t>
            </a:r>
            <a:r>
              <a:rPr lang="nb-NO" dirty="0" err="1"/>
              <a:t>add</a:t>
            </a:r>
            <a:r>
              <a:rPr lang="nb-NO" dirty="0"/>
              <a:t> </a:t>
            </a:r>
            <a:r>
              <a:rPr lang="nb-NO" dirty="0" err="1"/>
              <a:t>subtitle</a:t>
            </a:r>
            <a:endParaRPr lang="nb-NO" dirty="0"/>
          </a:p>
        </p:txBody>
      </p:sp>
      <p:sp>
        <p:nvSpPr>
          <p:cNvPr id="15" name="Title 1">
            <a:extLst>
              <a:ext uri="{FF2B5EF4-FFF2-40B4-BE49-F238E27FC236}">
                <a16:creationId xmlns:a16="http://schemas.microsoft.com/office/drawing/2014/main" id="{4F918834-87D5-450E-9F18-8DFFE8EF3E4E}"/>
              </a:ext>
            </a:extLst>
          </p:cNvPr>
          <p:cNvSpPr>
            <a:spLocks noGrp="1"/>
          </p:cNvSpPr>
          <p:nvPr>
            <p:ph type="ctrTitle" hasCustomPrompt="1"/>
          </p:nvPr>
        </p:nvSpPr>
        <p:spPr>
          <a:xfrm>
            <a:off x="720089" y="4198032"/>
            <a:ext cx="4508009" cy="533223"/>
          </a:xfrm>
          <a:solidFill>
            <a:schemeClr val="bg1"/>
          </a:solidFill>
        </p:spPr>
        <p:txBody>
          <a:bodyPr wrap="square" lIns="0" tIns="0" rIns="0" bIns="0" anchor="b">
            <a:spAutoFit/>
          </a:bodyPr>
          <a:lstStyle>
            <a:lvl1pPr algn="l">
              <a:defRPr sz="3850" b="1" spc="0" baseline="0">
                <a:solidFill>
                  <a:srgbClr val="05427C"/>
                </a:solidFill>
              </a:defRPr>
            </a:lvl1pPr>
          </a:lstStyle>
          <a:p>
            <a:r>
              <a:rPr lang="nb-NO" dirty="0"/>
              <a:t>Short </a:t>
            </a:r>
            <a:r>
              <a:rPr lang="nb-NO" dirty="0" err="1"/>
              <a:t>title</a:t>
            </a:r>
            <a:endParaRPr lang="nb-NO" dirty="0"/>
          </a:p>
        </p:txBody>
      </p:sp>
      <p:sp>
        <p:nvSpPr>
          <p:cNvPr id="11" name="Footer Placeholder 7">
            <a:extLst>
              <a:ext uri="{FF2B5EF4-FFF2-40B4-BE49-F238E27FC236}">
                <a16:creationId xmlns:a16="http://schemas.microsoft.com/office/drawing/2014/main" id="{8A8CCE27-0A01-78FC-03C9-52789761530C}"/>
              </a:ext>
            </a:extLst>
          </p:cNvPr>
          <p:cNvSpPr>
            <a:spLocks noGrp="1"/>
          </p:cNvSpPr>
          <p:nvPr>
            <p:ph type="ftr" sz="quarter" idx="22"/>
          </p:nvPr>
        </p:nvSpPr>
        <p:spPr>
          <a:xfrm>
            <a:off x="8022498" y="6354538"/>
            <a:ext cx="3488120" cy="193899"/>
          </a:xfrm>
        </p:spPr>
        <p:txBody>
          <a:bodyPr/>
          <a:lstStyle>
            <a:lvl1pPr>
              <a:defRPr>
                <a:solidFill>
                  <a:schemeClr val="bg1"/>
                </a:solidFill>
              </a:defRPr>
            </a:lvl1pPr>
          </a:lstStyle>
          <a:p>
            <a:r>
              <a:rPr lang="en-US" dirty="0"/>
              <a:t>Technology for a better society</a:t>
            </a:r>
            <a:endParaRPr lang="nb-NO" dirty="0"/>
          </a:p>
        </p:txBody>
      </p:sp>
      <p:sp>
        <p:nvSpPr>
          <p:cNvPr id="12" name="Slide Number Placeholder 9">
            <a:extLst>
              <a:ext uri="{FF2B5EF4-FFF2-40B4-BE49-F238E27FC236}">
                <a16:creationId xmlns:a16="http://schemas.microsoft.com/office/drawing/2014/main" id="{56D8A41F-02FF-3563-B403-D55BAB885E5E}"/>
              </a:ext>
            </a:extLst>
          </p:cNvPr>
          <p:cNvSpPr>
            <a:spLocks noGrp="1"/>
          </p:cNvSpPr>
          <p:nvPr>
            <p:ph type="sldNum" sz="quarter" idx="23"/>
          </p:nvPr>
        </p:nvSpPr>
        <p:spPr>
          <a:xfrm>
            <a:off x="720089" y="6354535"/>
            <a:ext cx="3424012" cy="215444"/>
          </a:xfrm>
        </p:spPr>
        <p:txBody>
          <a:bodyPr/>
          <a:lstStyle>
            <a:lvl1pPr>
              <a:defRPr>
                <a:solidFill>
                  <a:schemeClr val="bg1"/>
                </a:solidFill>
              </a:defRPr>
            </a:lvl1pPr>
          </a:lstStyle>
          <a:p>
            <a:fld id="{B28577EF-26A1-4248-AC55-7ADFDAB26891}" type="slidenum">
              <a:rPr lang="en-GB" smtClean="0"/>
              <a:pPr/>
              <a:t>‹#›</a:t>
            </a:fld>
            <a:endParaRPr lang="en-GB" dirty="0"/>
          </a:p>
        </p:txBody>
      </p:sp>
    </p:spTree>
    <p:extLst>
      <p:ext uri="{BB962C8B-B14F-4D97-AF65-F5344CB8AC3E}">
        <p14:creationId xmlns:p14="http://schemas.microsoft.com/office/powerpoint/2010/main" val="31911632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tel og tekst i fem bol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6" name="Text Placeholder 5">
            <a:extLst>
              <a:ext uri="{FF2B5EF4-FFF2-40B4-BE49-F238E27FC236}">
                <a16:creationId xmlns:a16="http://schemas.microsoft.com/office/drawing/2014/main" id="{39C633A9-1FFF-4537-8715-2AC956C6BE80}"/>
              </a:ext>
            </a:extLst>
          </p:cNvPr>
          <p:cNvSpPr>
            <a:spLocks noGrp="1"/>
          </p:cNvSpPr>
          <p:nvPr>
            <p:ph type="body" sz="quarter" idx="16" hasCustomPrompt="1"/>
          </p:nvPr>
        </p:nvSpPr>
        <p:spPr>
          <a:xfrm>
            <a:off x="758191" y="1915200"/>
            <a:ext cx="1843430" cy="463550"/>
          </a:xfrm>
        </p:spPr>
        <p:txBody>
          <a:bodyPr anchor="ctr">
            <a:normAutofit/>
          </a:bodyPr>
          <a:lstStyle>
            <a:lvl1pPr marL="0" indent="0">
              <a:buNone/>
              <a:defRPr sz="2400" b="1">
                <a:solidFill>
                  <a:schemeClr val="bg1"/>
                </a:solidFill>
                <a:latin typeface="+mj-lt"/>
              </a:defRPr>
            </a:lvl1pPr>
          </a:lstStyle>
          <a:p>
            <a:pPr lvl="0"/>
            <a:r>
              <a:rPr lang="en-US" dirty="0"/>
              <a:t>Text</a:t>
            </a:r>
          </a:p>
        </p:txBody>
      </p:sp>
      <p:sp>
        <p:nvSpPr>
          <p:cNvPr id="10" name="Text Placeholder 5">
            <a:extLst>
              <a:ext uri="{FF2B5EF4-FFF2-40B4-BE49-F238E27FC236}">
                <a16:creationId xmlns:a16="http://schemas.microsoft.com/office/drawing/2014/main" id="{BB489D15-1D3B-475B-804D-55D1F4B566B7}"/>
              </a:ext>
            </a:extLst>
          </p:cNvPr>
          <p:cNvSpPr>
            <a:spLocks noGrp="1"/>
          </p:cNvSpPr>
          <p:nvPr>
            <p:ph type="body" sz="quarter" idx="17" hasCustomPrompt="1"/>
          </p:nvPr>
        </p:nvSpPr>
        <p:spPr>
          <a:xfrm>
            <a:off x="2981389" y="1915200"/>
            <a:ext cx="1843430" cy="463550"/>
          </a:xfrm>
        </p:spPr>
        <p:txBody>
          <a:bodyPr anchor="ctr">
            <a:normAutofit/>
          </a:bodyPr>
          <a:lstStyle>
            <a:lvl1pPr marL="0" indent="0">
              <a:buNone/>
              <a:defRPr sz="2400" b="1">
                <a:solidFill>
                  <a:schemeClr val="bg1"/>
                </a:solidFill>
                <a:latin typeface="+mj-lt"/>
              </a:defRPr>
            </a:lvl1pPr>
          </a:lstStyle>
          <a:p>
            <a:pPr lvl="0"/>
            <a:r>
              <a:rPr lang="en-US" dirty="0"/>
              <a:t>Text</a:t>
            </a:r>
          </a:p>
        </p:txBody>
      </p:sp>
      <p:sp>
        <p:nvSpPr>
          <p:cNvPr id="13" name="Text Placeholder 5">
            <a:extLst>
              <a:ext uri="{FF2B5EF4-FFF2-40B4-BE49-F238E27FC236}">
                <a16:creationId xmlns:a16="http://schemas.microsoft.com/office/drawing/2014/main" id="{7C40E28E-F22B-4290-AC19-015D2EF8E6B5}"/>
              </a:ext>
            </a:extLst>
          </p:cNvPr>
          <p:cNvSpPr>
            <a:spLocks noGrp="1"/>
          </p:cNvSpPr>
          <p:nvPr>
            <p:ph type="body" sz="quarter" idx="18" hasCustomPrompt="1"/>
          </p:nvPr>
        </p:nvSpPr>
        <p:spPr>
          <a:xfrm>
            <a:off x="5204587" y="1915200"/>
            <a:ext cx="1843430" cy="463550"/>
          </a:xfrm>
        </p:spPr>
        <p:txBody>
          <a:bodyPr anchor="ctr">
            <a:normAutofit/>
          </a:bodyPr>
          <a:lstStyle>
            <a:lvl1pPr marL="0" indent="0">
              <a:buNone/>
              <a:defRPr sz="2400" b="1">
                <a:solidFill>
                  <a:schemeClr val="bg1"/>
                </a:solidFill>
                <a:latin typeface="+mj-lt"/>
              </a:defRPr>
            </a:lvl1pPr>
          </a:lstStyle>
          <a:p>
            <a:pPr lvl="0"/>
            <a:r>
              <a:rPr lang="en-US" dirty="0"/>
              <a:t>Text</a:t>
            </a:r>
          </a:p>
        </p:txBody>
      </p:sp>
      <p:sp>
        <p:nvSpPr>
          <p:cNvPr id="16" name="Text Placeholder 5">
            <a:extLst>
              <a:ext uri="{FF2B5EF4-FFF2-40B4-BE49-F238E27FC236}">
                <a16:creationId xmlns:a16="http://schemas.microsoft.com/office/drawing/2014/main" id="{C3EFE82E-AFA9-4392-A98D-D7E91F50D3AD}"/>
              </a:ext>
            </a:extLst>
          </p:cNvPr>
          <p:cNvSpPr>
            <a:spLocks noGrp="1"/>
          </p:cNvSpPr>
          <p:nvPr>
            <p:ph type="body" sz="quarter" idx="20" hasCustomPrompt="1"/>
          </p:nvPr>
        </p:nvSpPr>
        <p:spPr>
          <a:xfrm>
            <a:off x="7427785" y="1915200"/>
            <a:ext cx="1843430" cy="463550"/>
          </a:xfrm>
        </p:spPr>
        <p:txBody>
          <a:bodyPr anchor="ctr">
            <a:normAutofit/>
          </a:bodyPr>
          <a:lstStyle>
            <a:lvl1pPr marL="0" indent="0">
              <a:buNone/>
              <a:defRPr sz="2400" b="1">
                <a:solidFill>
                  <a:schemeClr val="bg1"/>
                </a:solidFill>
                <a:latin typeface="+mj-lt"/>
              </a:defRPr>
            </a:lvl1pPr>
          </a:lstStyle>
          <a:p>
            <a:pPr lvl="0"/>
            <a:r>
              <a:rPr lang="en-US" dirty="0"/>
              <a:t>Text</a:t>
            </a:r>
          </a:p>
        </p:txBody>
      </p:sp>
      <p:sp>
        <p:nvSpPr>
          <p:cNvPr id="14" name="Text Placeholder 5">
            <a:extLst>
              <a:ext uri="{FF2B5EF4-FFF2-40B4-BE49-F238E27FC236}">
                <a16:creationId xmlns:a16="http://schemas.microsoft.com/office/drawing/2014/main" id="{07F6985F-0D21-4B64-A375-95792C7EBAE9}"/>
              </a:ext>
            </a:extLst>
          </p:cNvPr>
          <p:cNvSpPr>
            <a:spLocks noGrp="1"/>
          </p:cNvSpPr>
          <p:nvPr>
            <p:ph type="body" sz="quarter" idx="22" hasCustomPrompt="1"/>
          </p:nvPr>
        </p:nvSpPr>
        <p:spPr>
          <a:xfrm>
            <a:off x="9650983" y="1915200"/>
            <a:ext cx="1843430" cy="463550"/>
          </a:xfrm>
        </p:spPr>
        <p:txBody>
          <a:bodyPr anchor="ctr">
            <a:normAutofit/>
          </a:bodyPr>
          <a:lstStyle>
            <a:lvl1pPr marL="0" indent="0">
              <a:buNone/>
              <a:defRPr sz="2400" b="1">
                <a:solidFill>
                  <a:schemeClr val="bg1"/>
                </a:solidFill>
                <a:latin typeface="+mj-lt"/>
              </a:defRPr>
            </a:lvl1pPr>
          </a:lstStyle>
          <a:p>
            <a:pPr lvl="0"/>
            <a:r>
              <a:rPr lang="en-US" dirty="0"/>
              <a:t>Text</a:t>
            </a:r>
          </a:p>
        </p:txBody>
      </p:sp>
      <p:sp>
        <p:nvSpPr>
          <p:cNvPr id="17" name="Text Placeholder 2">
            <a:extLst>
              <a:ext uri="{FF2B5EF4-FFF2-40B4-BE49-F238E27FC236}">
                <a16:creationId xmlns:a16="http://schemas.microsoft.com/office/drawing/2014/main" id="{81F4C872-ADC6-4CB7-A95B-67721B28B3BA}"/>
              </a:ext>
            </a:extLst>
          </p:cNvPr>
          <p:cNvSpPr>
            <a:spLocks noGrp="1"/>
          </p:cNvSpPr>
          <p:nvPr>
            <p:ph idx="23" hasCustomPrompt="1"/>
          </p:nvPr>
        </p:nvSpPr>
        <p:spPr>
          <a:xfrm>
            <a:off x="758191" y="2660400"/>
            <a:ext cx="1843430" cy="3508630"/>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18" name="Text Placeholder 2">
            <a:extLst>
              <a:ext uri="{FF2B5EF4-FFF2-40B4-BE49-F238E27FC236}">
                <a16:creationId xmlns:a16="http://schemas.microsoft.com/office/drawing/2014/main" id="{6C46C9DB-FDA2-4D7F-AE1E-DCF46A0EC357}"/>
              </a:ext>
            </a:extLst>
          </p:cNvPr>
          <p:cNvSpPr>
            <a:spLocks noGrp="1"/>
          </p:cNvSpPr>
          <p:nvPr>
            <p:ph idx="1" hasCustomPrompt="1"/>
          </p:nvPr>
        </p:nvSpPr>
        <p:spPr>
          <a:xfrm>
            <a:off x="2981389" y="2660400"/>
            <a:ext cx="1843430" cy="3508630"/>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19" name="Text Placeholder 2">
            <a:extLst>
              <a:ext uri="{FF2B5EF4-FFF2-40B4-BE49-F238E27FC236}">
                <a16:creationId xmlns:a16="http://schemas.microsoft.com/office/drawing/2014/main" id="{90A9BB8B-DC94-4781-BC39-9CF0E2C0ED17}"/>
              </a:ext>
            </a:extLst>
          </p:cNvPr>
          <p:cNvSpPr>
            <a:spLocks noGrp="1"/>
          </p:cNvSpPr>
          <p:nvPr>
            <p:ph idx="24" hasCustomPrompt="1"/>
          </p:nvPr>
        </p:nvSpPr>
        <p:spPr>
          <a:xfrm>
            <a:off x="5204587" y="2660400"/>
            <a:ext cx="1843430" cy="3508630"/>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20" name="Text Placeholder 2">
            <a:extLst>
              <a:ext uri="{FF2B5EF4-FFF2-40B4-BE49-F238E27FC236}">
                <a16:creationId xmlns:a16="http://schemas.microsoft.com/office/drawing/2014/main" id="{89A977F4-3F57-4229-A296-E33CE6E0E74B}"/>
              </a:ext>
            </a:extLst>
          </p:cNvPr>
          <p:cNvSpPr>
            <a:spLocks noGrp="1"/>
          </p:cNvSpPr>
          <p:nvPr>
            <p:ph idx="25" hasCustomPrompt="1"/>
          </p:nvPr>
        </p:nvSpPr>
        <p:spPr>
          <a:xfrm>
            <a:off x="7427785" y="2660400"/>
            <a:ext cx="1843430" cy="3508630"/>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21" name="Text Placeholder 2">
            <a:extLst>
              <a:ext uri="{FF2B5EF4-FFF2-40B4-BE49-F238E27FC236}">
                <a16:creationId xmlns:a16="http://schemas.microsoft.com/office/drawing/2014/main" id="{0A1BAC33-EE11-4422-B2BC-1EA0C02293FB}"/>
              </a:ext>
            </a:extLst>
          </p:cNvPr>
          <p:cNvSpPr>
            <a:spLocks noGrp="1"/>
          </p:cNvSpPr>
          <p:nvPr>
            <p:ph idx="26" hasCustomPrompt="1"/>
          </p:nvPr>
        </p:nvSpPr>
        <p:spPr>
          <a:xfrm>
            <a:off x="9650983" y="2660400"/>
            <a:ext cx="1843430" cy="3508630"/>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5" name="Date Placeholder 4">
            <a:extLst>
              <a:ext uri="{FF2B5EF4-FFF2-40B4-BE49-F238E27FC236}">
                <a16:creationId xmlns:a16="http://schemas.microsoft.com/office/drawing/2014/main" id="{9927C87B-5930-D9C7-21C7-2F59B7E05AE4}"/>
              </a:ext>
            </a:extLst>
          </p:cNvPr>
          <p:cNvSpPr>
            <a:spLocks noGrp="1"/>
          </p:cNvSpPr>
          <p:nvPr>
            <p:ph type="dt" sz="half" idx="27"/>
          </p:nvPr>
        </p:nvSpPr>
        <p:spPr/>
        <p:txBody>
          <a:bodyPr/>
          <a:lstStyle/>
          <a:p>
            <a:endParaRPr lang="en-GB"/>
          </a:p>
        </p:txBody>
      </p:sp>
      <p:sp>
        <p:nvSpPr>
          <p:cNvPr id="7" name="Footer Placeholder 6">
            <a:extLst>
              <a:ext uri="{FF2B5EF4-FFF2-40B4-BE49-F238E27FC236}">
                <a16:creationId xmlns:a16="http://schemas.microsoft.com/office/drawing/2014/main" id="{9A81DBD8-2D30-328C-7D43-259AE529787C}"/>
              </a:ext>
            </a:extLst>
          </p:cNvPr>
          <p:cNvSpPr>
            <a:spLocks noGrp="1"/>
          </p:cNvSpPr>
          <p:nvPr>
            <p:ph type="ftr" sz="quarter" idx="28"/>
          </p:nvPr>
        </p:nvSpPr>
        <p:spPr/>
        <p:txBody>
          <a:bodyPr/>
          <a:lstStyle/>
          <a:p>
            <a:pPr algn="r"/>
            <a:r>
              <a:rPr lang="en-US"/>
              <a:t>Technology for a better society</a:t>
            </a:r>
            <a:endParaRPr lang="nb-NO"/>
          </a:p>
        </p:txBody>
      </p:sp>
      <p:sp>
        <p:nvSpPr>
          <p:cNvPr id="8" name="Slide Number Placeholder 7">
            <a:extLst>
              <a:ext uri="{FF2B5EF4-FFF2-40B4-BE49-F238E27FC236}">
                <a16:creationId xmlns:a16="http://schemas.microsoft.com/office/drawing/2014/main" id="{A78DC7CE-05BD-5583-D019-652274D72538}"/>
              </a:ext>
            </a:extLst>
          </p:cNvPr>
          <p:cNvSpPr>
            <a:spLocks noGrp="1"/>
          </p:cNvSpPr>
          <p:nvPr>
            <p:ph type="sldNum" sz="quarter" idx="29"/>
          </p:nvPr>
        </p:nvSpPr>
        <p:spPr/>
        <p:txBody>
          <a:bodyPr/>
          <a:lstStyle/>
          <a:p>
            <a:fld id="{8BBD0072-14BB-4BD4-ABEF-A76685C831B5}" type="slidenum">
              <a:rPr lang="en-GB" smtClean="0"/>
              <a:pPr/>
              <a:t>‹#›</a:t>
            </a:fld>
            <a:endParaRPr lang="en-GB"/>
          </a:p>
        </p:txBody>
      </p:sp>
    </p:spTree>
    <p:extLst>
      <p:ext uri="{BB962C8B-B14F-4D97-AF65-F5344CB8AC3E}">
        <p14:creationId xmlns:p14="http://schemas.microsoft.com/office/powerpoint/2010/main" val="32188884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tel og tekst i fire bolker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8" name="Text Placeholder 2">
            <a:extLst>
              <a:ext uri="{FF2B5EF4-FFF2-40B4-BE49-F238E27FC236}">
                <a16:creationId xmlns:a16="http://schemas.microsoft.com/office/drawing/2014/main" id="{F6747267-EFBF-44BB-9183-953BF10B458F}"/>
              </a:ext>
            </a:extLst>
          </p:cNvPr>
          <p:cNvSpPr>
            <a:spLocks noGrp="1"/>
          </p:cNvSpPr>
          <p:nvPr>
            <p:ph idx="20" hasCustomPrompt="1"/>
          </p:nvPr>
        </p:nvSpPr>
        <p:spPr>
          <a:xfrm>
            <a:off x="758189" y="2259019"/>
            <a:ext cx="5149124" cy="1489253"/>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10" name="Text Placeholder 2">
            <a:extLst>
              <a:ext uri="{FF2B5EF4-FFF2-40B4-BE49-F238E27FC236}">
                <a16:creationId xmlns:a16="http://schemas.microsoft.com/office/drawing/2014/main" id="{FE31E4EF-E536-4BF9-9022-3B7F2DAC9C06}"/>
              </a:ext>
            </a:extLst>
          </p:cNvPr>
          <p:cNvSpPr>
            <a:spLocks noGrp="1"/>
          </p:cNvSpPr>
          <p:nvPr>
            <p:ph idx="1" hasCustomPrompt="1"/>
          </p:nvPr>
        </p:nvSpPr>
        <p:spPr>
          <a:xfrm>
            <a:off x="758189" y="4201929"/>
            <a:ext cx="5149124" cy="1489253"/>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11" name="Text Placeholder 2">
            <a:extLst>
              <a:ext uri="{FF2B5EF4-FFF2-40B4-BE49-F238E27FC236}">
                <a16:creationId xmlns:a16="http://schemas.microsoft.com/office/drawing/2014/main" id="{23BE2648-25FC-495F-B368-4BD2F773FC40}"/>
              </a:ext>
            </a:extLst>
          </p:cNvPr>
          <p:cNvSpPr>
            <a:spLocks noGrp="1"/>
          </p:cNvSpPr>
          <p:nvPr>
            <p:ph idx="21" hasCustomPrompt="1"/>
          </p:nvPr>
        </p:nvSpPr>
        <p:spPr>
          <a:xfrm>
            <a:off x="6360882" y="2259018"/>
            <a:ext cx="5111026" cy="1489253"/>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12" name="Text Placeholder 2">
            <a:extLst>
              <a:ext uri="{FF2B5EF4-FFF2-40B4-BE49-F238E27FC236}">
                <a16:creationId xmlns:a16="http://schemas.microsoft.com/office/drawing/2014/main" id="{EE9E63F2-0D8E-4E93-9804-11C06A125F46}"/>
              </a:ext>
            </a:extLst>
          </p:cNvPr>
          <p:cNvSpPr>
            <a:spLocks noGrp="1"/>
          </p:cNvSpPr>
          <p:nvPr>
            <p:ph idx="22" hasCustomPrompt="1"/>
          </p:nvPr>
        </p:nvSpPr>
        <p:spPr>
          <a:xfrm>
            <a:off x="6360883" y="4201928"/>
            <a:ext cx="5111026" cy="1489254"/>
          </a:xfrm>
          <a:prstGeom prst="rect">
            <a:avLst/>
          </a:prstGeom>
        </p:spPr>
        <p:txBody>
          <a:bodyPr vert="horz" lIns="0" tIns="0" rIns="0" bIns="0" rtlCol="0">
            <a:normAutofit/>
          </a:bodyPr>
          <a:lstStyle>
            <a:lvl1pPr>
              <a:defRPr sz="2000">
                <a:latin typeface="Calibri Light" panose="020F0302020204030204" pitchFamily="34" charset="0"/>
                <a:cs typeface="Calibri Light" panose="020F0302020204030204" pitchFamily="34" charset="0"/>
              </a:defRPr>
            </a:lvl1pPr>
            <a:lvl2pPr>
              <a:defRPr sz="1800">
                <a:latin typeface="Calibri Light" panose="020F0302020204030204" pitchFamily="34" charset="0"/>
                <a:cs typeface="Calibri Light" panose="020F0302020204030204" pitchFamily="34" charset="0"/>
              </a:defRPr>
            </a:lvl2pPr>
            <a:lvl3pPr>
              <a:defRPr sz="1600">
                <a:latin typeface="Calibri Light" panose="020F0302020204030204" pitchFamily="34" charset="0"/>
                <a:cs typeface="Calibri Light" panose="020F0302020204030204" pitchFamily="34" charset="0"/>
              </a:defRPr>
            </a:lvl3pPr>
            <a:lvl4pPr>
              <a:defRPr sz="1500">
                <a:latin typeface="Calibri Light" panose="020F0302020204030204" pitchFamily="34" charset="0"/>
                <a:cs typeface="Calibri Light" panose="020F0302020204030204" pitchFamily="34" charset="0"/>
              </a:defRPr>
            </a:lvl4pPr>
            <a:lvl5pPr>
              <a:defRPr sz="1400">
                <a:latin typeface="Calibri Light" panose="020F0302020204030204" pitchFamily="34" charset="0"/>
                <a:cs typeface="Calibri Light" panose="020F0302020204030204" pitchFamily="34" charset="0"/>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5" name="Date Placeholder 4">
            <a:extLst>
              <a:ext uri="{FF2B5EF4-FFF2-40B4-BE49-F238E27FC236}">
                <a16:creationId xmlns:a16="http://schemas.microsoft.com/office/drawing/2014/main" id="{A8A3A639-6ED5-7B72-66AE-00BF199DFF6E}"/>
              </a:ext>
            </a:extLst>
          </p:cNvPr>
          <p:cNvSpPr>
            <a:spLocks noGrp="1"/>
          </p:cNvSpPr>
          <p:nvPr>
            <p:ph type="dt" sz="half" idx="23"/>
          </p:nvPr>
        </p:nvSpPr>
        <p:spPr/>
        <p:txBody>
          <a:bodyPr/>
          <a:lstStyle/>
          <a:p>
            <a:endParaRPr lang="en-GB"/>
          </a:p>
        </p:txBody>
      </p:sp>
      <p:sp>
        <p:nvSpPr>
          <p:cNvPr id="6" name="Footer Placeholder 5">
            <a:extLst>
              <a:ext uri="{FF2B5EF4-FFF2-40B4-BE49-F238E27FC236}">
                <a16:creationId xmlns:a16="http://schemas.microsoft.com/office/drawing/2014/main" id="{E8A22D10-4D31-01D9-103E-2D712C007ED3}"/>
              </a:ext>
            </a:extLst>
          </p:cNvPr>
          <p:cNvSpPr>
            <a:spLocks noGrp="1"/>
          </p:cNvSpPr>
          <p:nvPr>
            <p:ph type="ftr" sz="quarter" idx="24"/>
          </p:nvPr>
        </p:nvSpPr>
        <p:spPr/>
        <p:txBody>
          <a:bodyPr/>
          <a:lstStyle/>
          <a:p>
            <a:pPr algn="r"/>
            <a:r>
              <a:rPr lang="en-US"/>
              <a:t>Technology for a better society</a:t>
            </a:r>
            <a:endParaRPr lang="nb-NO"/>
          </a:p>
        </p:txBody>
      </p:sp>
      <p:sp>
        <p:nvSpPr>
          <p:cNvPr id="7" name="Slide Number Placeholder 6">
            <a:extLst>
              <a:ext uri="{FF2B5EF4-FFF2-40B4-BE49-F238E27FC236}">
                <a16:creationId xmlns:a16="http://schemas.microsoft.com/office/drawing/2014/main" id="{AC64A305-1F05-F5FA-DD2A-6B6B8651E441}"/>
              </a:ext>
            </a:extLst>
          </p:cNvPr>
          <p:cNvSpPr>
            <a:spLocks noGrp="1"/>
          </p:cNvSpPr>
          <p:nvPr>
            <p:ph type="sldNum" sz="quarter" idx="25"/>
          </p:nvPr>
        </p:nvSpPr>
        <p:spPr/>
        <p:txBody>
          <a:bodyPr/>
          <a:lstStyle/>
          <a:p>
            <a:fld id="{8BBD0072-14BB-4BD4-ABEF-A76685C831B5}" type="slidenum">
              <a:rPr lang="en-GB" smtClean="0"/>
              <a:pPr/>
              <a:t>‹#›</a:t>
            </a:fld>
            <a:endParaRPr lang="en-GB"/>
          </a:p>
        </p:txBody>
      </p:sp>
    </p:spTree>
    <p:extLst>
      <p:ext uri="{BB962C8B-B14F-4D97-AF65-F5344CB8AC3E}">
        <p14:creationId xmlns:p14="http://schemas.microsoft.com/office/powerpoint/2010/main" val="6182090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ire figur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8" name="Text Placeholder 7">
            <a:extLst>
              <a:ext uri="{FF2B5EF4-FFF2-40B4-BE49-F238E27FC236}">
                <a16:creationId xmlns:a16="http://schemas.microsoft.com/office/drawing/2014/main" id="{B2115B63-85A5-424E-8342-6645D629D5D7}"/>
              </a:ext>
            </a:extLst>
          </p:cNvPr>
          <p:cNvSpPr>
            <a:spLocks noGrp="1"/>
          </p:cNvSpPr>
          <p:nvPr>
            <p:ph type="body" sz="quarter" idx="23" hasCustomPrompt="1"/>
          </p:nvPr>
        </p:nvSpPr>
        <p:spPr>
          <a:xfrm>
            <a:off x="717981" y="1801570"/>
            <a:ext cx="2247099" cy="4467600"/>
          </a:xfrm>
          <a:prstGeom prst="roundRect">
            <a:avLst/>
          </a:prstGeom>
          <a:solidFill>
            <a:schemeClr val="bg2"/>
          </a:solidFill>
        </p:spPr>
        <p:txBody>
          <a:bodyPr lIns="0" tIns="828000" rIns="0" bIns="0" anchor="t">
            <a:normAutofit/>
          </a:bodyPr>
          <a:lstStyle>
            <a:lvl1pPr marL="0" indent="0" algn="ctr">
              <a:buNone/>
              <a:defRPr sz="2000" b="1">
                <a:solidFill>
                  <a:schemeClr val="tx2"/>
                </a:solidFill>
              </a:defRPr>
            </a:lvl1pPr>
          </a:lstStyle>
          <a:p>
            <a:pPr lvl="0"/>
            <a:r>
              <a:rPr lang="en-US" dirty="0"/>
              <a:t>Click to add text</a:t>
            </a:r>
          </a:p>
        </p:txBody>
      </p:sp>
      <p:sp>
        <p:nvSpPr>
          <p:cNvPr id="16" name="Text Placeholder 5">
            <a:extLst>
              <a:ext uri="{FF2B5EF4-FFF2-40B4-BE49-F238E27FC236}">
                <a16:creationId xmlns:a16="http://schemas.microsoft.com/office/drawing/2014/main" id="{C3EFE82E-AFA9-4392-A98D-D7E91F50D3AD}"/>
              </a:ext>
            </a:extLst>
          </p:cNvPr>
          <p:cNvSpPr>
            <a:spLocks noGrp="1"/>
          </p:cNvSpPr>
          <p:nvPr>
            <p:ph type="body" sz="quarter" idx="20" hasCustomPrompt="1"/>
          </p:nvPr>
        </p:nvSpPr>
        <p:spPr>
          <a:xfrm>
            <a:off x="919815" y="1938982"/>
            <a:ext cx="1843430" cy="463550"/>
          </a:xfrm>
        </p:spPr>
        <p:txBody>
          <a:bodyPr anchor="ctr">
            <a:normAutofit/>
          </a:bodyPr>
          <a:lstStyle>
            <a:lvl1pPr marL="0" indent="0" algn="ctr">
              <a:buNone/>
              <a:defRPr sz="2400" b="0" cap="all" baseline="0">
                <a:solidFill>
                  <a:schemeClr val="tx2"/>
                </a:solidFill>
                <a:latin typeface="+mj-lt"/>
              </a:defRPr>
            </a:lvl1pPr>
          </a:lstStyle>
          <a:p>
            <a:pPr lvl="0"/>
            <a:r>
              <a:rPr lang="en-US" dirty="0"/>
              <a:t>Text</a:t>
            </a:r>
          </a:p>
        </p:txBody>
      </p:sp>
      <p:sp>
        <p:nvSpPr>
          <p:cNvPr id="20" name="Text Placeholder 7">
            <a:extLst>
              <a:ext uri="{FF2B5EF4-FFF2-40B4-BE49-F238E27FC236}">
                <a16:creationId xmlns:a16="http://schemas.microsoft.com/office/drawing/2014/main" id="{CE0B8209-0B57-480E-BC05-65AB6422230C}"/>
              </a:ext>
            </a:extLst>
          </p:cNvPr>
          <p:cNvSpPr>
            <a:spLocks noGrp="1"/>
          </p:cNvSpPr>
          <p:nvPr>
            <p:ph type="body" sz="quarter" idx="26" hasCustomPrompt="1"/>
          </p:nvPr>
        </p:nvSpPr>
        <p:spPr>
          <a:xfrm>
            <a:off x="3565348" y="1797709"/>
            <a:ext cx="2247099" cy="4467600"/>
          </a:xfrm>
          <a:prstGeom prst="roundRect">
            <a:avLst/>
          </a:prstGeom>
          <a:solidFill>
            <a:schemeClr val="bg2"/>
          </a:solidFill>
        </p:spPr>
        <p:txBody>
          <a:bodyPr lIns="0" tIns="828000" rIns="0" bIns="0" anchor="t">
            <a:normAutofit/>
          </a:bodyPr>
          <a:lstStyle>
            <a:lvl1pPr marL="0" indent="0" algn="ctr">
              <a:buNone/>
              <a:defRPr sz="2000" b="1">
                <a:solidFill>
                  <a:schemeClr val="tx2"/>
                </a:solidFill>
              </a:defRPr>
            </a:lvl1pPr>
          </a:lstStyle>
          <a:p>
            <a:pPr marL="0" marR="0" lvl="0" indent="0" algn="ctr" defTabSz="914400" rtl="0" eaLnBrk="1" fontAlgn="auto" latinLnBrk="0" hangingPunct="1">
              <a:lnSpc>
                <a:spcPct val="90000"/>
              </a:lnSpc>
              <a:spcBef>
                <a:spcPts val="1000"/>
              </a:spcBef>
              <a:spcAft>
                <a:spcPts val="0"/>
              </a:spcAft>
              <a:buClr>
                <a:schemeClr val="accent1"/>
              </a:buClr>
              <a:buSzPct val="100000"/>
              <a:buFont typeface="Arial" panose="020B0604020202020204" pitchFamily="34" charset="0"/>
              <a:buNone/>
              <a:tabLst/>
              <a:defRPr/>
            </a:pPr>
            <a:r>
              <a:rPr lang="en-US" dirty="0"/>
              <a:t>Click to add text</a:t>
            </a:r>
          </a:p>
        </p:txBody>
      </p:sp>
      <p:sp>
        <p:nvSpPr>
          <p:cNvPr id="21" name="Text Placeholder 5">
            <a:extLst>
              <a:ext uri="{FF2B5EF4-FFF2-40B4-BE49-F238E27FC236}">
                <a16:creationId xmlns:a16="http://schemas.microsoft.com/office/drawing/2014/main" id="{D82263EF-894B-494B-8677-D0C16378F258}"/>
              </a:ext>
            </a:extLst>
          </p:cNvPr>
          <p:cNvSpPr>
            <a:spLocks noGrp="1"/>
          </p:cNvSpPr>
          <p:nvPr>
            <p:ph type="body" sz="quarter" idx="27" hasCustomPrompt="1"/>
          </p:nvPr>
        </p:nvSpPr>
        <p:spPr>
          <a:xfrm>
            <a:off x="3767182" y="1935121"/>
            <a:ext cx="1843430" cy="463550"/>
          </a:xfrm>
        </p:spPr>
        <p:txBody>
          <a:bodyPr anchor="ctr">
            <a:normAutofit/>
          </a:bodyPr>
          <a:lstStyle>
            <a:lvl1pPr marL="0" indent="0" algn="ctr">
              <a:buNone/>
              <a:defRPr sz="2400" b="0" cap="all" baseline="0">
                <a:solidFill>
                  <a:schemeClr val="tx2"/>
                </a:solidFill>
                <a:latin typeface="+mj-lt"/>
              </a:defRPr>
            </a:lvl1pPr>
          </a:lstStyle>
          <a:p>
            <a:pPr lvl="0"/>
            <a:r>
              <a:rPr lang="en-US" dirty="0"/>
              <a:t>Text</a:t>
            </a:r>
          </a:p>
        </p:txBody>
      </p:sp>
      <p:sp>
        <p:nvSpPr>
          <p:cNvPr id="23" name="Text Placeholder 7">
            <a:extLst>
              <a:ext uri="{FF2B5EF4-FFF2-40B4-BE49-F238E27FC236}">
                <a16:creationId xmlns:a16="http://schemas.microsoft.com/office/drawing/2014/main" id="{2E022E5D-734A-4E35-AC58-D0A331D35696}"/>
              </a:ext>
            </a:extLst>
          </p:cNvPr>
          <p:cNvSpPr>
            <a:spLocks noGrp="1"/>
          </p:cNvSpPr>
          <p:nvPr>
            <p:ph type="body" sz="quarter" idx="29" hasCustomPrompt="1"/>
          </p:nvPr>
        </p:nvSpPr>
        <p:spPr>
          <a:xfrm>
            <a:off x="6387315" y="1801570"/>
            <a:ext cx="2247099" cy="4467600"/>
          </a:xfrm>
          <a:prstGeom prst="roundRect">
            <a:avLst/>
          </a:prstGeom>
          <a:solidFill>
            <a:schemeClr val="bg2"/>
          </a:solidFill>
        </p:spPr>
        <p:txBody>
          <a:bodyPr lIns="0" tIns="828000" rIns="0" bIns="0" anchor="t">
            <a:normAutofit/>
          </a:bodyPr>
          <a:lstStyle>
            <a:lvl1pPr marL="0" indent="0" algn="ctr">
              <a:buNone/>
              <a:defRPr sz="2000" b="1">
                <a:solidFill>
                  <a:schemeClr val="tx2"/>
                </a:solidFill>
              </a:defRPr>
            </a:lvl1pPr>
          </a:lstStyle>
          <a:p>
            <a:pPr marL="0" marR="0" lvl="0" indent="0" algn="ctr" defTabSz="914400" rtl="0" eaLnBrk="1" fontAlgn="auto" latinLnBrk="0" hangingPunct="1">
              <a:lnSpc>
                <a:spcPct val="90000"/>
              </a:lnSpc>
              <a:spcBef>
                <a:spcPts val="1000"/>
              </a:spcBef>
              <a:spcAft>
                <a:spcPts val="0"/>
              </a:spcAft>
              <a:buClr>
                <a:schemeClr val="accent1"/>
              </a:buClr>
              <a:buSzPct val="100000"/>
              <a:buFont typeface="Arial" panose="020B0604020202020204" pitchFamily="34" charset="0"/>
              <a:buNone/>
              <a:tabLst/>
              <a:defRPr/>
            </a:pPr>
            <a:r>
              <a:rPr lang="en-US" dirty="0"/>
              <a:t>Click to add text</a:t>
            </a:r>
          </a:p>
        </p:txBody>
      </p:sp>
      <p:sp>
        <p:nvSpPr>
          <p:cNvPr id="24" name="Text Placeholder 5">
            <a:extLst>
              <a:ext uri="{FF2B5EF4-FFF2-40B4-BE49-F238E27FC236}">
                <a16:creationId xmlns:a16="http://schemas.microsoft.com/office/drawing/2014/main" id="{7A1A1348-3E0D-44A2-ABE6-CB122F41E15A}"/>
              </a:ext>
            </a:extLst>
          </p:cNvPr>
          <p:cNvSpPr>
            <a:spLocks noGrp="1"/>
          </p:cNvSpPr>
          <p:nvPr>
            <p:ph type="body" sz="quarter" idx="30" hasCustomPrompt="1"/>
          </p:nvPr>
        </p:nvSpPr>
        <p:spPr>
          <a:xfrm>
            <a:off x="6589149" y="1938982"/>
            <a:ext cx="1843430" cy="463550"/>
          </a:xfrm>
        </p:spPr>
        <p:txBody>
          <a:bodyPr anchor="ctr">
            <a:normAutofit/>
          </a:bodyPr>
          <a:lstStyle>
            <a:lvl1pPr marL="0" indent="0" algn="ctr">
              <a:buNone/>
              <a:defRPr sz="2400" b="0" cap="all" baseline="0">
                <a:solidFill>
                  <a:schemeClr val="tx2"/>
                </a:solidFill>
                <a:latin typeface="+mj-lt"/>
              </a:defRPr>
            </a:lvl1pPr>
          </a:lstStyle>
          <a:p>
            <a:pPr lvl="0"/>
            <a:r>
              <a:rPr lang="en-US" dirty="0"/>
              <a:t>Text</a:t>
            </a:r>
          </a:p>
        </p:txBody>
      </p:sp>
      <p:sp>
        <p:nvSpPr>
          <p:cNvPr id="26" name="Text Placeholder 7">
            <a:extLst>
              <a:ext uri="{FF2B5EF4-FFF2-40B4-BE49-F238E27FC236}">
                <a16:creationId xmlns:a16="http://schemas.microsoft.com/office/drawing/2014/main" id="{825859A8-6BC3-464B-BAC4-75EA404385C4}"/>
              </a:ext>
            </a:extLst>
          </p:cNvPr>
          <p:cNvSpPr>
            <a:spLocks noGrp="1"/>
          </p:cNvSpPr>
          <p:nvPr>
            <p:ph type="body" sz="quarter" idx="32" hasCustomPrompt="1"/>
          </p:nvPr>
        </p:nvSpPr>
        <p:spPr>
          <a:xfrm>
            <a:off x="9221981" y="1797709"/>
            <a:ext cx="2247099" cy="4467600"/>
          </a:xfrm>
          <a:prstGeom prst="roundRect">
            <a:avLst/>
          </a:prstGeom>
          <a:solidFill>
            <a:schemeClr val="bg2"/>
          </a:solidFill>
        </p:spPr>
        <p:txBody>
          <a:bodyPr lIns="0" tIns="828000" rIns="0" bIns="0" anchor="t">
            <a:normAutofit/>
          </a:bodyPr>
          <a:lstStyle>
            <a:lvl1pPr marL="0" indent="0" algn="ctr">
              <a:buNone/>
              <a:defRPr sz="2000" b="1">
                <a:solidFill>
                  <a:schemeClr val="tx2"/>
                </a:solidFill>
              </a:defRPr>
            </a:lvl1pPr>
          </a:lstStyle>
          <a:p>
            <a:pPr marL="0" marR="0" lvl="0" indent="0" algn="ctr" defTabSz="914400" rtl="0" eaLnBrk="1" fontAlgn="auto" latinLnBrk="0" hangingPunct="1">
              <a:lnSpc>
                <a:spcPct val="90000"/>
              </a:lnSpc>
              <a:spcBef>
                <a:spcPts val="1000"/>
              </a:spcBef>
              <a:spcAft>
                <a:spcPts val="0"/>
              </a:spcAft>
              <a:buClr>
                <a:schemeClr val="accent1"/>
              </a:buClr>
              <a:buSzPct val="100000"/>
              <a:buFont typeface="Arial" panose="020B0604020202020204" pitchFamily="34" charset="0"/>
              <a:buNone/>
              <a:tabLst/>
              <a:defRPr/>
            </a:pPr>
            <a:r>
              <a:rPr lang="en-US" dirty="0"/>
              <a:t>Click to add text</a:t>
            </a:r>
          </a:p>
        </p:txBody>
      </p:sp>
      <p:sp>
        <p:nvSpPr>
          <p:cNvPr id="27" name="Text Placeholder 5">
            <a:extLst>
              <a:ext uri="{FF2B5EF4-FFF2-40B4-BE49-F238E27FC236}">
                <a16:creationId xmlns:a16="http://schemas.microsoft.com/office/drawing/2014/main" id="{3BB3FD65-5F30-4FDE-B70E-D59A74BE6817}"/>
              </a:ext>
            </a:extLst>
          </p:cNvPr>
          <p:cNvSpPr>
            <a:spLocks noGrp="1"/>
          </p:cNvSpPr>
          <p:nvPr>
            <p:ph type="body" sz="quarter" idx="33" hasCustomPrompt="1"/>
          </p:nvPr>
        </p:nvSpPr>
        <p:spPr>
          <a:xfrm>
            <a:off x="9423815" y="1935121"/>
            <a:ext cx="1843430" cy="463550"/>
          </a:xfrm>
        </p:spPr>
        <p:txBody>
          <a:bodyPr anchor="ctr">
            <a:normAutofit/>
          </a:bodyPr>
          <a:lstStyle>
            <a:lvl1pPr marL="0" indent="0" algn="ctr">
              <a:buNone/>
              <a:defRPr sz="2400" b="0" cap="all" baseline="0">
                <a:solidFill>
                  <a:schemeClr val="tx2"/>
                </a:solidFill>
                <a:latin typeface="+mj-lt"/>
              </a:defRPr>
            </a:lvl1pPr>
          </a:lstStyle>
          <a:p>
            <a:pPr lvl="0"/>
            <a:r>
              <a:rPr lang="en-US" dirty="0"/>
              <a:t>Text</a:t>
            </a:r>
          </a:p>
        </p:txBody>
      </p:sp>
      <p:sp>
        <p:nvSpPr>
          <p:cNvPr id="5" name="Date Placeholder 4">
            <a:extLst>
              <a:ext uri="{FF2B5EF4-FFF2-40B4-BE49-F238E27FC236}">
                <a16:creationId xmlns:a16="http://schemas.microsoft.com/office/drawing/2014/main" id="{1FCEFCA9-5C77-6FC7-C1D3-BDFAE7418E23}"/>
              </a:ext>
            </a:extLst>
          </p:cNvPr>
          <p:cNvSpPr>
            <a:spLocks noGrp="1"/>
          </p:cNvSpPr>
          <p:nvPr>
            <p:ph type="dt" sz="half" idx="34"/>
          </p:nvPr>
        </p:nvSpPr>
        <p:spPr/>
        <p:txBody>
          <a:bodyPr/>
          <a:lstStyle/>
          <a:p>
            <a:endParaRPr lang="en-GB"/>
          </a:p>
        </p:txBody>
      </p:sp>
      <p:sp>
        <p:nvSpPr>
          <p:cNvPr id="6" name="Footer Placeholder 5">
            <a:extLst>
              <a:ext uri="{FF2B5EF4-FFF2-40B4-BE49-F238E27FC236}">
                <a16:creationId xmlns:a16="http://schemas.microsoft.com/office/drawing/2014/main" id="{A38524EF-0C84-3C0E-79E7-854BF696A26F}"/>
              </a:ext>
            </a:extLst>
          </p:cNvPr>
          <p:cNvSpPr>
            <a:spLocks noGrp="1"/>
          </p:cNvSpPr>
          <p:nvPr>
            <p:ph type="ftr" sz="quarter" idx="35"/>
          </p:nvPr>
        </p:nvSpPr>
        <p:spPr/>
        <p:txBody>
          <a:bodyPr/>
          <a:lstStyle/>
          <a:p>
            <a:pPr algn="r"/>
            <a:r>
              <a:rPr lang="en-US"/>
              <a:t>Technology for a better society</a:t>
            </a:r>
            <a:endParaRPr lang="nb-NO"/>
          </a:p>
        </p:txBody>
      </p:sp>
      <p:sp>
        <p:nvSpPr>
          <p:cNvPr id="7" name="Slide Number Placeholder 6">
            <a:extLst>
              <a:ext uri="{FF2B5EF4-FFF2-40B4-BE49-F238E27FC236}">
                <a16:creationId xmlns:a16="http://schemas.microsoft.com/office/drawing/2014/main" id="{8CFB7A33-319F-AA73-8D22-3EFD3252F619}"/>
              </a:ext>
            </a:extLst>
          </p:cNvPr>
          <p:cNvSpPr>
            <a:spLocks noGrp="1"/>
          </p:cNvSpPr>
          <p:nvPr>
            <p:ph type="sldNum" sz="quarter" idx="36"/>
          </p:nvPr>
        </p:nvSpPr>
        <p:spPr/>
        <p:txBody>
          <a:bodyPr/>
          <a:lstStyle/>
          <a:p>
            <a:fld id="{8BBD0072-14BB-4BD4-ABEF-A76685C831B5}" type="slidenum">
              <a:rPr lang="en-GB" smtClean="0"/>
              <a:pPr/>
              <a:t>‹#›</a:t>
            </a:fld>
            <a:endParaRPr lang="en-GB"/>
          </a:p>
        </p:txBody>
      </p:sp>
    </p:spTree>
    <p:extLst>
      <p:ext uri="{BB962C8B-B14F-4D97-AF65-F5344CB8AC3E}">
        <p14:creationId xmlns:p14="http://schemas.microsoft.com/office/powerpoint/2010/main" val="164104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ire figurer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8" name="Text Placeholder 7">
            <a:extLst>
              <a:ext uri="{FF2B5EF4-FFF2-40B4-BE49-F238E27FC236}">
                <a16:creationId xmlns:a16="http://schemas.microsoft.com/office/drawing/2014/main" id="{B2115B63-85A5-424E-8342-6645D629D5D7}"/>
              </a:ext>
            </a:extLst>
          </p:cNvPr>
          <p:cNvSpPr>
            <a:spLocks noGrp="1"/>
          </p:cNvSpPr>
          <p:nvPr>
            <p:ph type="body" sz="quarter" idx="23" hasCustomPrompt="1"/>
          </p:nvPr>
        </p:nvSpPr>
        <p:spPr>
          <a:xfrm>
            <a:off x="717981" y="1768759"/>
            <a:ext cx="2549094" cy="4248150"/>
          </a:xfrm>
          <a:prstGeom prst="roundRect">
            <a:avLst>
              <a:gd name="adj" fmla="val 9567"/>
            </a:avLst>
          </a:prstGeom>
          <a:solidFill>
            <a:schemeClr val="bg2"/>
          </a:solidFill>
        </p:spPr>
        <p:txBody>
          <a:bodyPr lIns="72000" tIns="2246400" rIns="0" bIns="0" anchor="t"/>
          <a:lstStyle>
            <a:lvl1pPr marL="0" indent="0" algn="l">
              <a:buNone/>
              <a:defRPr sz="3000" b="1">
                <a:solidFill>
                  <a:schemeClr val="tx2"/>
                </a:solidFill>
                <a:latin typeface="+mj-lt"/>
              </a:defRPr>
            </a:lvl1pPr>
          </a:lstStyle>
          <a:p>
            <a:pPr lvl="0"/>
            <a:r>
              <a:rPr lang="en-US" dirty="0" err="1"/>
              <a:t>En</a:t>
            </a:r>
            <a:r>
              <a:rPr lang="en-US" dirty="0"/>
              <a:t> </a:t>
            </a:r>
            <a:r>
              <a:rPr lang="en-US" dirty="0" err="1"/>
              <a:t>linje</a:t>
            </a:r>
            <a:endParaRPr lang="en-US" dirty="0"/>
          </a:p>
        </p:txBody>
      </p:sp>
      <p:sp>
        <p:nvSpPr>
          <p:cNvPr id="16" name="Text Placeholder 5">
            <a:extLst>
              <a:ext uri="{FF2B5EF4-FFF2-40B4-BE49-F238E27FC236}">
                <a16:creationId xmlns:a16="http://schemas.microsoft.com/office/drawing/2014/main" id="{C3EFE82E-AFA9-4392-A98D-D7E91F50D3AD}"/>
              </a:ext>
            </a:extLst>
          </p:cNvPr>
          <p:cNvSpPr>
            <a:spLocks noGrp="1"/>
          </p:cNvSpPr>
          <p:nvPr>
            <p:ph type="body" sz="quarter" idx="20" hasCustomPrompt="1"/>
          </p:nvPr>
        </p:nvSpPr>
        <p:spPr>
          <a:xfrm>
            <a:off x="877138" y="4675953"/>
            <a:ext cx="2301726" cy="1218219"/>
          </a:xfrm>
        </p:spPr>
        <p:txBody>
          <a:bodyPr anchor="t">
            <a:normAutofit/>
          </a:bodyPr>
          <a:lstStyle>
            <a:lvl1pPr marL="0" indent="0" algn="l">
              <a:buNone/>
              <a:defRPr sz="2000" b="0" cap="none" baseline="0">
                <a:solidFill>
                  <a:schemeClr val="tx2"/>
                </a:solidFill>
                <a:latin typeface="Calibri Light" panose="020F0302020204030204" pitchFamily="34" charset="0"/>
                <a:cs typeface="Calibri Light" panose="020F0302020204030204" pitchFamily="34" charset="0"/>
              </a:defRPr>
            </a:lvl1pPr>
          </a:lstStyle>
          <a:p>
            <a:pPr lvl="0"/>
            <a:r>
              <a:rPr lang="en-US" dirty="0"/>
              <a:t>Click to add text</a:t>
            </a:r>
          </a:p>
        </p:txBody>
      </p:sp>
      <p:sp>
        <p:nvSpPr>
          <p:cNvPr id="6" name="Picture Placeholder 5">
            <a:extLst>
              <a:ext uri="{FF2B5EF4-FFF2-40B4-BE49-F238E27FC236}">
                <a16:creationId xmlns:a16="http://schemas.microsoft.com/office/drawing/2014/main" id="{2B1AC3E8-DC3F-4CE5-B272-5921EFCB66D6}"/>
              </a:ext>
            </a:extLst>
          </p:cNvPr>
          <p:cNvSpPr>
            <a:spLocks noGrp="1"/>
          </p:cNvSpPr>
          <p:nvPr>
            <p:ph type="pic" sz="quarter" idx="35"/>
          </p:nvPr>
        </p:nvSpPr>
        <p:spPr>
          <a:xfrm>
            <a:off x="783853" y="1833767"/>
            <a:ext cx="2395761" cy="2147683"/>
          </a:xfrm>
          <a:prstGeom prst="roundRect">
            <a:avLst>
              <a:gd name="adj" fmla="val 9947"/>
            </a:avLst>
          </a:prstGeom>
        </p:spPr>
        <p:txBody>
          <a:bodyPr lIns="0" tIns="0" rIns="0" bIns="0"/>
          <a:lstStyle>
            <a:lvl1pPr>
              <a:defRPr>
                <a:solidFill>
                  <a:schemeClr val="tx2"/>
                </a:solidFill>
              </a:defRPr>
            </a:lvl1pPr>
          </a:lstStyle>
          <a:p>
            <a:endParaRPr lang="en-US"/>
          </a:p>
        </p:txBody>
      </p:sp>
      <p:sp>
        <p:nvSpPr>
          <p:cNvPr id="33" name="Text Placeholder 7">
            <a:extLst>
              <a:ext uri="{FF2B5EF4-FFF2-40B4-BE49-F238E27FC236}">
                <a16:creationId xmlns:a16="http://schemas.microsoft.com/office/drawing/2014/main" id="{E07438C8-A866-46E1-83D8-57B8568CBD53}"/>
              </a:ext>
            </a:extLst>
          </p:cNvPr>
          <p:cNvSpPr>
            <a:spLocks noGrp="1"/>
          </p:cNvSpPr>
          <p:nvPr>
            <p:ph type="body" sz="quarter" idx="37" hasCustomPrompt="1"/>
          </p:nvPr>
        </p:nvSpPr>
        <p:spPr>
          <a:xfrm>
            <a:off x="3465100" y="1768759"/>
            <a:ext cx="2549094" cy="4248150"/>
          </a:xfrm>
          <a:prstGeom prst="roundRect">
            <a:avLst>
              <a:gd name="adj" fmla="val 9567"/>
            </a:avLst>
          </a:prstGeom>
          <a:solidFill>
            <a:schemeClr val="bg2"/>
          </a:solidFill>
        </p:spPr>
        <p:txBody>
          <a:bodyPr lIns="72000" tIns="2246400" rIns="0" bIns="0" anchor="t"/>
          <a:lstStyle>
            <a:lvl1pPr marL="0" indent="0" algn="l">
              <a:buNone/>
              <a:defRPr sz="3000" b="1">
                <a:solidFill>
                  <a:schemeClr val="tx2"/>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2"/>
              </a:buClr>
              <a:buSzPct val="100000"/>
              <a:buFont typeface="Arial" panose="020B0604020202020204" pitchFamily="34" charset="0"/>
              <a:buNone/>
              <a:tabLst/>
              <a:defRPr/>
            </a:pPr>
            <a:r>
              <a:rPr lang="en-US" dirty="0" err="1"/>
              <a:t>En</a:t>
            </a:r>
            <a:r>
              <a:rPr lang="en-US" dirty="0"/>
              <a:t> </a:t>
            </a:r>
            <a:r>
              <a:rPr lang="en-US" dirty="0" err="1"/>
              <a:t>linje</a:t>
            </a:r>
            <a:endParaRPr lang="en-US" dirty="0"/>
          </a:p>
        </p:txBody>
      </p:sp>
      <p:sp>
        <p:nvSpPr>
          <p:cNvPr id="35" name="Text Placeholder 5">
            <a:extLst>
              <a:ext uri="{FF2B5EF4-FFF2-40B4-BE49-F238E27FC236}">
                <a16:creationId xmlns:a16="http://schemas.microsoft.com/office/drawing/2014/main" id="{67B5BB42-EBC1-4D9B-957E-57865842A511}"/>
              </a:ext>
            </a:extLst>
          </p:cNvPr>
          <p:cNvSpPr>
            <a:spLocks noGrp="1"/>
          </p:cNvSpPr>
          <p:nvPr>
            <p:ph type="body" sz="quarter" idx="38" hasCustomPrompt="1"/>
          </p:nvPr>
        </p:nvSpPr>
        <p:spPr>
          <a:xfrm>
            <a:off x="3624257" y="4675953"/>
            <a:ext cx="2301726" cy="1218219"/>
          </a:xfrm>
        </p:spPr>
        <p:txBody>
          <a:bodyPr anchor="t">
            <a:normAutofit/>
          </a:bodyPr>
          <a:lstStyle>
            <a:lvl1pPr marL="0" indent="0" algn="l">
              <a:buNone/>
              <a:defRPr sz="2000" b="0" cap="none" baseline="0">
                <a:solidFill>
                  <a:schemeClr val="tx2"/>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rial" panose="020B0604020202020204" pitchFamily="34" charset="0"/>
              <a:buNone/>
              <a:tabLst/>
              <a:defRPr/>
            </a:pPr>
            <a:r>
              <a:rPr lang="en-US" dirty="0"/>
              <a:t>Click to add text</a:t>
            </a:r>
          </a:p>
        </p:txBody>
      </p:sp>
      <p:sp>
        <p:nvSpPr>
          <p:cNvPr id="39" name="Picture Placeholder 5">
            <a:extLst>
              <a:ext uri="{FF2B5EF4-FFF2-40B4-BE49-F238E27FC236}">
                <a16:creationId xmlns:a16="http://schemas.microsoft.com/office/drawing/2014/main" id="{0F10CBC3-6807-4D3C-8B23-0028D9CF8608}"/>
              </a:ext>
            </a:extLst>
          </p:cNvPr>
          <p:cNvSpPr>
            <a:spLocks noGrp="1"/>
          </p:cNvSpPr>
          <p:nvPr>
            <p:ph type="pic" sz="quarter" idx="39"/>
          </p:nvPr>
        </p:nvSpPr>
        <p:spPr>
          <a:xfrm>
            <a:off x="3530972" y="1833767"/>
            <a:ext cx="2395761" cy="2147683"/>
          </a:xfrm>
          <a:prstGeom prst="roundRect">
            <a:avLst>
              <a:gd name="adj" fmla="val 9947"/>
            </a:avLst>
          </a:prstGeom>
        </p:spPr>
        <p:txBody>
          <a:bodyPr lIns="0" tIns="0" rIns="0" bIns="0"/>
          <a:lstStyle>
            <a:lvl1pPr>
              <a:defRPr>
                <a:solidFill>
                  <a:schemeClr val="tx2"/>
                </a:solidFill>
              </a:defRPr>
            </a:lvl1pPr>
          </a:lstStyle>
          <a:p>
            <a:endParaRPr lang="en-US"/>
          </a:p>
        </p:txBody>
      </p:sp>
      <p:sp>
        <p:nvSpPr>
          <p:cNvPr id="45" name="Text Placeholder 7">
            <a:extLst>
              <a:ext uri="{FF2B5EF4-FFF2-40B4-BE49-F238E27FC236}">
                <a16:creationId xmlns:a16="http://schemas.microsoft.com/office/drawing/2014/main" id="{2FA69E3C-7E3D-45A8-92CC-0988924A2E86}"/>
              </a:ext>
            </a:extLst>
          </p:cNvPr>
          <p:cNvSpPr>
            <a:spLocks noGrp="1"/>
          </p:cNvSpPr>
          <p:nvPr>
            <p:ph type="body" sz="quarter" idx="41" hasCustomPrompt="1"/>
          </p:nvPr>
        </p:nvSpPr>
        <p:spPr>
          <a:xfrm>
            <a:off x="6213062" y="1768759"/>
            <a:ext cx="2549094" cy="4248150"/>
          </a:xfrm>
          <a:prstGeom prst="roundRect">
            <a:avLst>
              <a:gd name="adj" fmla="val 9567"/>
            </a:avLst>
          </a:prstGeom>
          <a:solidFill>
            <a:schemeClr val="bg2"/>
          </a:solidFill>
        </p:spPr>
        <p:txBody>
          <a:bodyPr lIns="72000" tIns="2246400" rIns="0" bIns="0" anchor="t"/>
          <a:lstStyle>
            <a:lvl1pPr marL="0" indent="0" algn="l">
              <a:buNone/>
              <a:defRPr sz="3000" b="1">
                <a:solidFill>
                  <a:schemeClr val="tx2"/>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2"/>
              </a:buClr>
              <a:buSzPct val="100000"/>
              <a:buFont typeface="Arial" panose="020B0604020202020204" pitchFamily="34" charset="0"/>
              <a:buNone/>
              <a:tabLst/>
              <a:defRPr/>
            </a:pPr>
            <a:r>
              <a:rPr lang="en-US" dirty="0" err="1"/>
              <a:t>En</a:t>
            </a:r>
            <a:r>
              <a:rPr lang="en-US" dirty="0"/>
              <a:t> </a:t>
            </a:r>
            <a:r>
              <a:rPr lang="en-US" dirty="0" err="1"/>
              <a:t>linje</a:t>
            </a:r>
            <a:endParaRPr lang="en-US" dirty="0"/>
          </a:p>
        </p:txBody>
      </p:sp>
      <p:sp>
        <p:nvSpPr>
          <p:cNvPr id="47" name="Text Placeholder 5">
            <a:extLst>
              <a:ext uri="{FF2B5EF4-FFF2-40B4-BE49-F238E27FC236}">
                <a16:creationId xmlns:a16="http://schemas.microsoft.com/office/drawing/2014/main" id="{DACA3139-8734-4F03-B7AE-06497028D8C4}"/>
              </a:ext>
            </a:extLst>
          </p:cNvPr>
          <p:cNvSpPr>
            <a:spLocks noGrp="1"/>
          </p:cNvSpPr>
          <p:nvPr>
            <p:ph type="body" sz="quarter" idx="42" hasCustomPrompt="1"/>
          </p:nvPr>
        </p:nvSpPr>
        <p:spPr>
          <a:xfrm>
            <a:off x="6372219" y="4675953"/>
            <a:ext cx="2301726" cy="1218219"/>
          </a:xfrm>
        </p:spPr>
        <p:txBody>
          <a:bodyPr anchor="t">
            <a:normAutofit/>
          </a:bodyPr>
          <a:lstStyle>
            <a:lvl1pPr marL="0" indent="0" algn="l">
              <a:buNone/>
              <a:defRPr sz="2000" b="0" cap="none" baseline="0">
                <a:solidFill>
                  <a:schemeClr val="tx2"/>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rial" panose="020B0604020202020204" pitchFamily="34" charset="0"/>
              <a:buNone/>
              <a:tabLst/>
              <a:defRPr/>
            </a:pPr>
            <a:r>
              <a:rPr lang="en-US" dirty="0"/>
              <a:t>Click to add text</a:t>
            </a:r>
          </a:p>
        </p:txBody>
      </p:sp>
      <p:sp>
        <p:nvSpPr>
          <p:cNvPr id="48" name="Picture Placeholder 5">
            <a:extLst>
              <a:ext uri="{FF2B5EF4-FFF2-40B4-BE49-F238E27FC236}">
                <a16:creationId xmlns:a16="http://schemas.microsoft.com/office/drawing/2014/main" id="{B501B0E5-0DFC-4286-9E8B-15E393E37480}"/>
              </a:ext>
            </a:extLst>
          </p:cNvPr>
          <p:cNvSpPr>
            <a:spLocks noGrp="1"/>
          </p:cNvSpPr>
          <p:nvPr>
            <p:ph type="pic" sz="quarter" idx="43"/>
          </p:nvPr>
        </p:nvSpPr>
        <p:spPr>
          <a:xfrm>
            <a:off x="6278934" y="1833767"/>
            <a:ext cx="2395761" cy="2147683"/>
          </a:xfrm>
          <a:prstGeom prst="roundRect">
            <a:avLst>
              <a:gd name="adj" fmla="val 9947"/>
            </a:avLst>
          </a:prstGeom>
        </p:spPr>
        <p:txBody>
          <a:bodyPr lIns="0" tIns="0" rIns="0" bIns="0"/>
          <a:lstStyle>
            <a:lvl1pPr>
              <a:defRPr>
                <a:solidFill>
                  <a:schemeClr val="tx2"/>
                </a:solidFill>
              </a:defRPr>
            </a:lvl1pPr>
          </a:lstStyle>
          <a:p>
            <a:endParaRPr lang="en-US"/>
          </a:p>
        </p:txBody>
      </p:sp>
      <p:sp>
        <p:nvSpPr>
          <p:cNvPr id="50" name="Text Placeholder 7">
            <a:extLst>
              <a:ext uri="{FF2B5EF4-FFF2-40B4-BE49-F238E27FC236}">
                <a16:creationId xmlns:a16="http://schemas.microsoft.com/office/drawing/2014/main" id="{A5A52AAA-CB54-4150-A3ED-F5BB9358E630}"/>
              </a:ext>
            </a:extLst>
          </p:cNvPr>
          <p:cNvSpPr>
            <a:spLocks noGrp="1"/>
          </p:cNvSpPr>
          <p:nvPr>
            <p:ph type="body" sz="quarter" idx="45" hasCustomPrompt="1"/>
          </p:nvPr>
        </p:nvSpPr>
        <p:spPr>
          <a:xfrm>
            <a:off x="8960916" y="1768759"/>
            <a:ext cx="2549094" cy="4248150"/>
          </a:xfrm>
          <a:prstGeom prst="roundRect">
            <a:avLst>
              <a:gd name="adj" fmla="val 9567"/>
            </a:avLst>
          </a:prstGeom>
          <a:solidFill>
            <a:schemeClr val="bg2"/>
          </a:solidFill>
        </p:spPr>
        <p:txBody>
          <a:bodyPr lIns="72000" tIns="2246400" rIns="0" bIns="0" anchor="t"/>
          <a:lstStyle>
            <a:lvl1pPr marL="0" indent="0" algn="l">
              <a:buNone/>
              <a:defRPr sz="3000" b="1">
                <a:solidFill>
                  <a:schemeClr val="tx2"/>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2"/>
              </a:buClr>
              <a:buSzPct val="100000"/>
              <a:buFont typeface="Arial" panose="020B0604020202020204" pitchFamily="34" charset="0"/>
              <a:buNone/>
              <a:tabLst/>
              <a:defRPr/>
            </a:pPr>
            <a:r>
              <a:rPr lang="en-US" dirty="0" err="1"/>
              <a:t>En</a:t>
            </a:r>
            <a:r>
              <a:rPr lang="en-US" dirty="0"/>
              <a:t> </a:t>
            </a:r>
            <a:r>
              <a:rPr lang="en-US" dirty="0" err="1"/>
              <a:t>linje</a:t>
            </a:r>
            <a:endParaRPr lang="en-US" dirty="0"/>
          </a:p>
        </p:txBody>
      </p:sp>
      <p:sp>
        <p:nvSpPr>
          <p:cNvPr id="51" name="Text Placeholder 5">
            <a:extLst>
              <a:ext uri="{FF2B5EF4-FFF2-40B4-BE49-F238E27FC236}">
                <a16:creationId xmlns:a16="http://schemas.microsoft.com/office/drawing/2014/main" id="{9B87CD94-7A09-4FBF-8581-99B20B7C8576}"/>
              </a:ext>
            </a:extLst>
          </p:cNvPr>
          <p:cNvSpPr>
            <a:spLocks noGrp="1"/>
          </p:cNvSpPr>
          <p:nvPr>
            <p:ph type="body" sz="quarter" idx="46" hasCustomPrompt="1"/>
          </p:nvPr>
        </p:nvSpPr>
        <p:spPr>
          <a:xfrm>
            <a:off x="9120073" y="4675953"/>
            <a:ext cx="2301726" cy="1218219"/>
          </a:xfrm>
        </p:spPr>
        <p:txBody>
          <a:bodyPr anchor="t">
            <a:normAutofit/>
          </a:bodyPr>
          <a:lstStyle>
            <a:lvl1pPr marL="0" indent="0" algn="l">
              <a:buNone/>
              <a:defRPr sz="2000" b="0" cap="none" baseline="0">
                <a:solidFill>
                  <a:schemeClr val="tx2"/>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rial" panose="020B0604020202020204" pitchFamily="34" charset="0"/>
              <a:buNone/>
              <a:tabLst/>
              <a:defRPr/>
            </a:pPr>
            <a:r>
              <a:rPr lang="en-US" dirty="0"/>
              <a:t>Click to add text</a:t>
            </a:r>
          </a:p>
        </p:txBody>
      </p:sp>
      <p:sp>
        <p:nvSpPr>
          <p:cNvPr id="52" name="Picture Placeholder 5">
            <a:extLst>
              <a:ext uri="{FF2B5EF4-FFF2-40B4-BE49-F238E27FC236}">
                <a16:creationId xmlns:a16="http://schemas.microsoft.com/office/drawing/2014/main" id="{2B934ECD-A752-45ED-BD72-370981CDAA93}"/>
              </a:ext>
            </a:extLst>
          </p:cNvPr>
          <p:cNvSpPr>
            <a:spLocks noGrp="1"/>
          </p:cNvSpPr>
          <p:nvPr>
            <p:ph type="pic" sz="quarter" idx="47"/>
          </p:nvPr>
        </p:nvSpPr>
        <p:spPr>
          <a:xfrm>
            <a:off x="9026788" y="1833767"/>
            <a:ext cx="2395761" cy="2147683"/>
          </a:xfrm>
          <a:prstGeom prst="roundRect">
            <a:avLst>
              <a:gd name="adj" fmla="val 9947"/>
            </a:avLst>
          </a:prstGeom>
        </p:spPr>
        <p:txBody>
          <a:bodyPr lIns="0" tIns="0" rIns="0" bIns="0"/>
          <a:lstStyle>
            <a:lvl1pPr>
              <a:defRPr>
                <a:solidFill>
                  <a:schemeClr val="tx2"/>
                </a:solidFill>
              </a:defRPr>
            </a:lvl1pPr>
          </a:lstStyle>
          <a:p>
            <a:endParaRPr lang="en-US"/>
          </a:p>
        </p:txBody>
      </p:sp>
      <p:sp>
        <p:nvSpPr>
          <p:cNvPr id="5" name="Date Placeholder 4">
            <a:extLst>
              <a:ext uri="{FF2B5EF4-FFF2-40B4-BE49-F238E27FC236}">
                <a16:creationId xmlns:a16="http://schemas.microsoft.com/office/drawing/2014/main" id="{82F23B37-F05C-9266-FD9E-B10B59EA4B09}"/>
              </a:ext>
            </a:extLst>
          </p:cNvPr>
          <p:cNvSpPr>
            <a:spLocks noGrp="1"/>
          </p:cNvSpPr>
          <p:nvPr>
            <p:ph type="dt" sz="half" idx="48"/>
          </p:nvPr>
        </p:nvSpPr>
        <p:spPr/>
        <p:txBody>
          <a:bodyPr/>
          <a:lstStyle/>
          <a:p>
            <a:endParaRPr lang="en-GB"/>
          </a:p>
        </p:txBody>
      </p:sp>
      <p:sp>
        <p:nvSpPr>
          <p:cNvPr id="7" name="Footer Placeholder 6">
            <a:extLst>
              <a:ext uri="{FF2B5EF4-FFF2-40B4-BE49-F238E27FC236}">
                <a16:creationId xmlns:a16="http://schemas.microsoft.com/office/drawing/2014/main" id="{33128C07-C056-E07A-BE84-746A8766051B}"/>
              </a:ext>
            </a:extLst>
          </p:cNvPr>
          <p:cNvSpPr>
            <a:spLocks noGrp="1"/>
          </p:cNvSpPr>
          <p:nvPr>
            <p:ph type="ftr" sz="quarter" idx="49"/>
          </p:nvPr>
        </p:nvSpPr>
        <p:spPr/>
        <p:txBody>
          <a:bodyPr/>
          <a:lstStyle/>
          <a:p>
            <a:pPr algn="r"/>
            <a:r>
              <a:rPr lang="en-US"/>
              <a:t>Technology for a better society</a:t>
            </a:r>
            <a:endParaRPr lang="nb-NO"/>
          </a:p>
        </p:txBody>
      </p:sp>
      <p:sp>
        <p:nvSpPr>
          <p:cNvPr id="9" name="Slide Number Placeholder 8">
            <a:extLst>
              <a:ext uri="{FF2B5EF4-FFF2-40B4-BE49-F238E27FC236}">
                <a16:creationId xmlns:a16="http://schemas.microsoft.com/office/drawing/2014/main" id="{71D0DEC5-D1CD-5399-CDFF-E80E2575060F}"/>
              </a:ext>
            </a:extLst>
          </p:cNvPr>
          <p:cNvSpPr>
            <a:spLocks noGrp="1"/>
          </p:cNvSpPr>
          <p:nvPr>
            <p:ph type="sldNum" sz="quarter" idx="50"/>
          </p:nvPr>
        </p:nvSpPr>
        <p:spPr/>
        <p:txBody>
          <a:bodyPr/>
          <a:lstStyle/>
          <a:p>
            <a:fld id="{8BBD0072-14BB-4BD4-ABEF-A76685C831B5}" type="slidenum">
              <a:rPr lang="en-GB" smtClean="0"/>
              <a:pPr/>
              <a:t>‹#›</a:t>
            </a:fld>
            <a:endParaRPr lang="en-GB"/>
          </a:p>
        </p:txBody>
      </p:sp>
    </p:spTree>
    <p:extLst>
      <p:ext uri="{BB962C8B-B14F-4D97-AF65-F5344CB8AC3E}">
        <p14:creationId xmlns:p14="http://schemas.microsoft.com/office/powerpoint/2010/main" val="33296635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ire figurer (Uten bilde)">
    <p:spTree>
      <p:nvGrpSpPr>
        <p:cNvPr id="1" name=""/>
        <p:cNvGrpSpPr/>
        <p:nvPr/>
      </p:nvGrpSpPr>
      <p:grpSpPr>
        <a:xfrm>
          <a:off x="0" y="0"/>
          <a:ext cx="0" cy="0"/>
          <a:chOff x="0" y="0"/>
          <a:chExt cx="0" cy="0"/>
        </a:xfrm>
      </p:grpSpPr>
      <p:sp>
        <p:nvSpPr>
          <p:cNvPr id="14" name="Text Placeholder 7">
            <a:extLst>
              <a:ext uri="{FF2B5EF4-FFF2-40B4-BE49-F238E27FC236}">
                <a16:creationId xmlns:a16="http://schemas.microsoft.com/office/drawing/2014/main" id="{D9754A88-59FE-61BF-7D2B-6E43655B1722}"/>
              </a:ext>
            </a:extLst>
          </p:cNvPr>
          <p:cNvSpPr>
            <a:spLocks noGrp="1"/>
          </p:cNvSpPr>
          <p:nvPr>
            <p:ph type="body" sz="quarter" idx="23" hasCustomPrompt="1"/>
          </p:nvPr>
        </p:nvSpPr>
        <p:spPr>
          <a:xfrm>
            <a:off x="717981" y="1768759"/>
            <a:ext cx="2549094" cy="4248150"/>
          </a:xfrm>
          <a:prstGeom prst="roundRect">
            <a:avLst>
              <a:gd name="adj" fmla="val 9567"/>
            </a:avLst>
          </a:prstGeom>
          <a:solidFill>
            <a:srgbClr val="DB8784"/>
          </a:solidFill>
        </p:spPr>
        <p:txBody>
          <a:bodyPr lIns="72000" tIns="0" rIns="0" bIns="0" anchor="t"/>
          <a:lstStyle>
            <a:lvl1pPr marL="0" indent="0" algn="l">
              <a:buNone/>
              <a:defRPr sz="3000" b="1">
                <a:solidFill>
                  <a:schemeClr val="tx2"/>
                </a:solidFill>
                <a:latin typeface="+mj-lt"/>
              </a:defRPr>
            </a:lvl1pPr>
          </a:lstStyle>
          <a:p>
            <a:pPr lvl="0"/>
            <a:r>
              <a:rPr lang="en-US" dirty="0" err="1"/>
              <a:t>En</a:t>
            </a:r>
            <a:r>
              <a:rPr lang="en-US" dirty="0"/>
              <a:t> </a:t>
            </a:r>
            <a:r>
              <a:rPr lang="en-US" dirty="0" err="1"/>
              <a:t>linje</a:t>
            </a:r>
            <a:endParaRPr lang="en-US" dirty="0"/>
          </a:p>
        </p:txBody>
      </p:sp>
      <p:sp>
        <p:nvSpPr>
          <p:cNvPr id="15" name="Text Placeholder 7">
            <a:extLst>
              <a:ext uri="{FF2B5EF4-FFF2-40B4-BE49-F238E27FC236}">
                <a16:creationId xmlns:a16="http://schemas.microsoft.com/office/drawing/2014/main" id="{E76BA10D-9082-15DC-F04B-76C826DB02FA}"/>
              </a:ext>
            </a:extLst>
          </p:cNvPr>
          <p:cNvSpPr>
            <a:spLocks noGrp="1"/>
          </p:cNvSpPr>
          <p:nvPr>
            <p:ph type="body" sz="quarter" idx="37" hasCustomPrompt="1"/>
          </p:nvPr>
        </p:nvSpPr>
        <p:spPr>
          <a:xfrm>
            <a:off x="3465100" y="1768759"/>
            <a:ext cx="2549094" cy="4248150"/>
          </a:xfrm>
          <a:prstGeom prst="roundRect">
            <a:avLst>
              <a:gd name="adj" fmla="val 9567"/>
            </a:avLst>
          </a:prstGeom>
          <a:solidFill>
            <a:srgbClr val="EFCC61"/>
          </a:solidFill>
        </p:spPr>
        <p:txBody>
          <a:bodyPr lIns="72000" tIns="0" rIns="0" bIns="0" anchor="t"/>
          <a:lstStyle>
            <a:lvl1pPr marL="0" indent="0" algn="l">
              <a:buNone/>
              <a:defRPr sz="3000" b="1">
                <a:solidFill>
                  <a:schemeClr val="tx2"/>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2"/>
              </a:buClr>
              <a:buSzPct val="100000"/>
              <a:buFont typeface="Arial" panose="020B0604020202020204" pitchFamily="34" charset="0"/>
              <a:buNone/>
              <a:tabLst/>
              <a:defRPr/>
            </a:pPr>
            <a:r>
              <a:rPr lang="en-US" dirty="0" err="1"/>
              <a:t>En</a:t>
            </a:r>
            <a:r>
              <a:rPr lang="en-US" dirty="0"/>
              <a:t> </a:t>
            </a:r>
            <a:r>
              <a:rPr lang="en-US" dirty="0" err="1"/>
              <a:t>linje</a:t>
            </a:r>
            <a:endParaRPr lang="en-US" dirty="0"/>
          </a:p>
        </p:txBody>
      </p:sp>
      <p:sp>
        <p:nvSpPr>
          <p:cNvPr id="17" name="Text Placeholder 7">
            <a:extLst>
              <a:ext uri="{FF2B5EF4-FFF2-40B4-BE49-F238E27FC236}">
                <a16:creationId xmlns:a16="http://schemas.microsoft.com/office/drawing/2014/main" id="{0E4E60F7-6972-8FCD-B395-F74B81915230}"/>
              </a:ext>
            </a:extLst>
          </p:cNvPr>
          <p:cNvSpPr>
            <a:spLocks noGrp="1"/>
          </p:cNvSpPr>
          <p:nvPr>
            <p:ph type="body" sz="quarter" idx="41" hasCustomPrompt="1"/>
          </p:nvPr>
        </p:nvSpPr>
        <p:spPr>
          <a:xfrm>
            <a:off x="6213062" y="1768759"/>
            <a:ext cx="2549094" cy="4248150"/>
          </a:xfrm>
          <a:prstGeom prst="roundRect">
            <a:avLst>
              <a:gd name="adj" fmla="val 9567"/>
            </a:avLst>
          </a:prstGeom>
          <a:solidFill>
            <a:srgbClr val="CDFAE1"/>
          </a:solidFill>
        </p:spPr>
        <p:txBody>
          <a:bodyPr lIns="72000" tIns="0" rIns="0" bIns="0" anchor="t"/>
          <a:lstStyle>
            <a:lvl1pPr marL="0" indent="0" algn="l">
              <a:buNone/>
              <a:defRPr sz="3000" b="1">
                <a:solidFill>
                  <a:schemeClr val="tx2"/>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2"/>
              </a:buClr>
              <a:buSzPct val="100000"/>
              <a:buFont typeface="Arial" panose="020B0604020202020204" pitchFamily="34" charset="0"/>
              <a:buNone/>
              <a:tabLst/>
              <a:defRPr/>
            </a:pPr>
            <a:r>
              <a:rPr lang="en-US" dirty="0" err="1"/>
              <a:t>En</a:t>
            </a:r>
            <a:r>
              <a:rPr lang="en-US" dirty="0"/>
              <a:t> </a:t>
            </a:r>
            <a:r>
              <a:rPr lang="en-US" dirty="0" err="1"/>
              <a:t>linje</a:t>
            </a:r>
            <a:endParaRPr lang="en-US" dirty="0"/>
          </a:p>
        </p:txBody>
      </p:sp>
      <p:sp>
        <p:nvSpPr>
          <p:cNvPr id="18" name="Text Placeholder 7">
            <a:extLst>
              <a:ext uri="{FF2B5EF4-FFF2-40B4-BE49-F238E27FC236}">
                <a16:creationId xmlns:a16="http://schemas.microsoft.com/office/drawing/2014/main" id="{C05A50BC-D84A-A4EA-E1A5-5EE8CD83F8F3}"/>
              </a:ext>
            </a:extLst>
          </p:cNvPr>
          <p:cNvSpPr>
            <a:spLocks noGrp="1"/>
          </p:cNvSpPr>
          <p:nvPr>
            <p:ph type="body" sz="quarter" idx="45" hasCustomPrompt="1"/>
          </p:nvPr>
        </p:nvSpPr>
        <p:spPr>
          <a:xfrm>
            <a:off x="8960916" y="1768759"/>
            <a:ext cx="2549094" cy="4248150"/>
          </a:xfrm>
          <a:prstGeom prst="roundRect">
            <a:avLst>
              <a:gd name="adj" fmla="val 9567"/>
            </a:avLst>
          </a:prstGeom>
          <a:solidFill>
            <a:srgbClr val="14B978"/>
          </a:solidFill>
        </p:spPr>
        <p:txBody>
          <a:bodyPr lIns="72000" tIns="0" rIns="0" bIns="0" anchor="t"/>
          <a:lstStyle>
            <a:lvl1pPr marL="0" indent="0" algn="l">
              <a:buNone/>
              <a:defRPr sz="3000" b="1">
                <a:solidFill>
                  <a:schemeClr val="tx2"/>
                </a:solidFill>
                <a:latin typeface="+mj-lt"/>
              </a:defRPr>
            </a:lvl1pPr>
          </a:lstStyle>
          <a:p>
            <a:pPr marL="0" marR="0" lvl="0" indent="0" algn="l" defTabSz="914400" rtl="0" eaLnBrk="1" fontAlgn="auto" latinLnBrk="0" hangingPunct="1">
              <a:lnSpc>
                <a:spcPct val="90000"/>
              </a:lnSpc>
              <a:spcBef>
                <a:spcPts val="1000"/>
              </a:spcBef>
              <a:spcAft>
                <a:spcPts val="0"/>
              </a:spcAft>
              <a:buClr>
                <a:schemeClr val="accent2"/>
              </a:buClr>
              <a:buSzPct val="100000"/>
              <a:buFont typeface="Arial" panose="020B0604020202020204" pitchFamily="34" charset="0"/>
              <a:buNone/>
              <a:tabLst/>
              <a:defRPr/>
            </a:pPr>
            <a:r>
              <a:rPr lang="en-US" dirty="0" err="1"/>
              <a:t>En</a:t>
            </a:r>
            <a:r>
              <a:rPr lang="en-US" dirty="0"/>
              <a:t> </a:t>
            </a:r>
            <a:r>
              <a:rPr lang="en-US" dirty="0" err="1"/>
              <a:t>linje</a:t>
            </a:r>
            <a:endParaRPr lang="en-US" dirty="0"/>
          </a:p>
        </p:txBody>
      </p:sp>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16" name="Text Placeholder 5">
            <a:extLst>
              <a:ext uri="{FF2B5EF4-FFF2-40B4-BE49-F238E27FC236}">
                <a16:creationId xmlns:a16="http://schemas.microsoft.com/office/drawing/2014/main" id="{C3EFE82E-AFA9-4392-A98D-D7E91F50D3AD}"/>
              </a:ext>
            </a:extLst>
          </p:cNvPr>
          <p:cNvSpPr>
            <a:spLocks noGrp="1"/>
          </p:cNvSpPr>
          <p:nvPr>
            <p:ph type="body" sz="quarter" idx="20" hasCustomPrompt="1"/>
          </p:nvPr>
        </p:nvSpPr>
        <p:spPr>
          <a:xfrm>
            <a:off x="877138" y="2351315"/>
            <a:ext cx="2301726" cy="3542858"/>
          </a:xfrm>
        </p:spPr>
        <p:txBody>
          <a:bodyPr anchor="t">
            <a:normAutofit/>
          </a:bodyPr>
          <a:lstStyle>
            <a:lvl1pPr marL="0" indent="0" algn="l">
              <a:buNone/>
              <a:defRPr sz="2000" b="0" cap="none" baseline="0">
                <a:solidFill>
                  <a:schemeClr val="tx2"/>
                </a:solidFill>
                <a:latin typeface="Calibri Light" panose="020F0302020204030204" pitchFamily="34" charset="0"/>
                <a:cs typeface="Calibri Light" panose="020F0302020204030204" pitchFamily="34" charset="0"/>
              </a:defRPr>
            </a:lvl1pPr>
          </a:lstStyle>
          <a:p>
            <a:pPr lvl="0"/>
            <a:r>
              <a:rPr lang="en-US" dirty="0"/>
              <a:t>Click to add text</a:t>
            </a:r>
          </a:p>
        </p:txBody>
      </p:sp>
      <p:sp>
        <p:nvSpPr>
          <p:cNvPr id="35" name="Text Placeholder 5">
            <a:extLst>
              <a:ext uri="{FF2B5EF4-FFF2-40B4-BE49-F238E27FC236}">
                <a16:creationId xmlns:a16="http://schemas.microsoft.com/office/drawing/2014/main" id="{67B5BB42-EBC1-4D9B-957E-57865842A511}"/>
              </a:ext>
            </a:extLst>
          </p:cNvPr>
          <p:cNvSpPr>
            <a:spLocks noGrp="1"/>
          </p:cNvSpPr>
          <p:nvPr>
            <p:ph type="body" sz="quarter" idx="38" hasCustomPrompt="1"/>
          </p:nvPr>
        </p:nvSpPr>
        <p:spPr>
          <a:xfrm>
            <a:off x="3624257" y="2351314"/>
            <a:ext cx="2301726" cy="3542858"/>
          </a:xfrm>
        </p:spPr>
        <p:txBody>
          <a:bodyPr anchor="t">
            <a:normAutofit/>
          </a:bodyPr>
          <a:lstStyle>
            <a:lvl1pPr marL="0" indent="0" algn="l">
              <a:buNone/>
              <a:defRPr sz="2000" b="0" cap="none" baseline="0">
                <a:solidFill>
                  <a:schemeClr val="tx2"/>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rial" panose="020B0604020202020204" pitchFamily="34" charset="0"/>
              <a:buNone/>
              <a:tabLst/>
              <a:defRPr/>
            </a:pPr>
            <a:r>
              <a:rPr lang="en-US" dirty="0"/>
              <a:t>Click to add text</a:t>
            </a:r>
          </a:p>
        </p:txBody>
      </p:sp>
      <p:sp>
        <p:nvSpPr>
          <p:cNvPr id="47" name="Text Placeholder 5">
            <a:extLst>
              <a:ext uri="{FF2B5EF4-FFF2-40B4-BE49-F238E27FC236}">
                <a16:creationId xmlns:a16="http://schemas.microsoft.com/office/drawing/2014/main" id="{DACA3139-8734-4F03-B7AE-06497028D8C4}"/>
              </a:ext>
            </a:extLst>
          </p:cNvPr>
          <p:cNvSpPr>
            <a:spLocks noGrp="1"/>
          </p:cNvSpPr>
          <p:nvPr>
            <p:ph type="body" sz="quarter" idx="42" hasCustomPrompt="1"/>
          </p:nvPr>
        </p:nvSpPr>
        <p:spPr>
          <a:xfrm>
            <a:off x="6372219" y="2351314"/>
            <a:ext cx="2301726" cy="3542858"/>
          </a:xfrm>
        </p:spPr>
        <p:txBody>
          <a:bodyPr anchor="t">
            <a:normAutofit/>
          </a:bodyPr>
          <a:lstStyle>
            <a:lvl1pPr marL="0" indent="0" algn="l">
              <a:buNone/>
              <a:defRPr sz="2000" b="0" cap="none" baseline="0">
                <a:solidFill>
                  <a:schemeClr val="tx2"/>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rial" panose="020B0604020202020204" pitchFamily="34" charset="0"/>
              <a:buNone/>
              <a:tabLst/>
              <a:defRPr/>
            </a:pPr>
            <a:r>
              <a:rPr lang="en-US" dirty="0"/>
              <a:t>Click to add text</a:t>
            </a:r>
          </a:p>
        </p:txBody>
      </p:sp>
      <p:sp>
        <p:nvSpPr>
          <p:cNvPr id="51" name="Text Placeholder 5">
            <a:extLst>
              <a:ext uri="{FF2B5EF4-FFF2-40B4-BE49-F238E27FC236}">
                <a16:creationId xmlns:a16="http://schemas.microsoft.com/office/drawing/2014/main" id="{9B87CD94-7A09-4FBF-8581-99B20B7C8576}"/>
              </a:ext>
            </a:extLst>
          </p:cNvPr>
          <p:cNvSpPr>
            <a:spLocks noGrp="1"/>
          </p:cNvSpPr>
          <p:nvPr>
            <p:ph type="body" sz="quarter" idx="46" hasCustomPrompt="1"/>
          </p:nvPr>
        </p:nvSpPr>
        <p:spPr>
          <a:xfrm>
            <a:off x="9120073" y="2351314"/>
            <a:ext cx="2301726" cy="3542858"/>
          </a:xfrm>
        </p:spPr>
        <p:txBody>
          <a:bodyPr anchor="t">
            <a:normAutofit/>
          </a:bodyPr>
          <a:lstStyle>
            <a:lvl1pPr marL="0" indent="0" algn="l">
              <a:buNone/>
              <a:defRPr sz="2000" b="0" cap="none" baseline="0">
                <a:solidFill>
                  <a:schemeClr val="tx2"/>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1"/>
              </a:buClr>
              <a:buSzPct val="100000"/>
              <a:buFont typeface="Arial" panose="020B0604020202020204" pitchFamily="34" charset="0"/>
              <a:buNone/>
              <a:tabLst/>
              <a:defRPr/>
            </a:pPr>
            <a:r>
              <a:rPr lang="en-US" dirty="0"/>
              <a:t>Click to add text</a:t>
            </a:r>
          </a:p>
        </p:txBody>
      </p:sp>
      <p:sp>
        <p:nvSpPr>
          <p:cNvPr id="5" name="Date Placeholder 4">
            <a:extLst>
              <a:ext uri="{FF2B5EF4-FFF2-40B4-BE49-F238E27FC236}">
                <a16:creationId xmlns:a16="http://schemas.microsoft.com/office/drawing/2014/main" id="{A169EA12-CBDD-220C-3C2A-C519FE62790A}"/>
              </a:ext>
            </a:extLst>
          </p:cNvPr>
          <p:cNvSpPr>
            <a:spLocks noGrp="1"/>
          </p:cNvSpPr>
          <p:nvPr>
            <p:ph type="dt" sz="half" idx="47"/>
          </p:nvPr>
        </p:nvSpPr>
        <p:spPr/>
        <p:txBody>
          <a:bodyPr/>
          <a:lstStyle/>
          <a:p>
            <a:endParaRPr lang="en-GB"/>
          </a:p>
        </p:txBody>
      </p:sp>
      <p:sp>
        <p:nvSpPr>
          <p:cNvPr id="6" name="Footer Placeholder 5">
            <a:extLst>
              <a:ext uri="{FF2B5EF4-FFF2-40B4-BE49-F238E27FC236}">
                <a16:creationId xmlns:a16="http://schemas.microsoft.com/office/drawing/2014/main" id="{F8CA962E-ABAE-5929-2A92-D8576AF6DE99}"/>
              </a:ext>
            </a:extLst>
          </p:cNvPr>
          <p:cNvSpPr>
            <a:spLocks noGrp="1"/>
          </p:cNvSpPr>
          <p:nvPr>
            <p:ph type="ftr" sz="quarter" idx="48"/>
          </p:nvPr>
        </p:nvSpPr>
        <p:spPr/>
        <p:txBody>
          <a:bodyPr/>
          <a:lstStyle/>
          <a:p>
            <a:pPr algn="r"/>
            <a:r>
              <a:rPr lang="en-US"/>
              <a:t>Technology for a better society</a:t>
            </a:r>
            <a:endParaRPr lang="nb-NO"/>
          </a:p>
        </p:txBody>
      </p:sp>
      <p:sp>
        <p:nvSpPr>
          <p:cNvPr id="7" name="Slide Number Placeholder 6">
            <a:extLst>
              <a:ext uri="{FF2B5EF4-FFF2-40B4-BE49-F238E27FC236}">
                <a16:creationId xmlns:a16="http://schemas.microsoft.com/office/drawing/2014/main" id="{C86735A2-746B-BB91-E28B-94EAE44743E6}"/>
              </a:ext>
            </a:extLst>
          </p:cNvPr>
          <p:cNvSpPr>
            <a:spLocks noGrp="1"/>
          </p:cNvSpPr>
          <p:nvPr>
            <p:ph type="sldNum" sz="quarter" idx="49"/>
          </p:nvPr>
        </p:nvSpPr>
        <p:spPr/>
        <p:txBody>
          <a:bodyPr/>
          <a:lstStyle/>
          <a:p>
            <a:fld id="{8BBD0072-14BB-4BD4-ABEF-A76685C831B5}" type="slidenum">
              <a:rPr lang="en-GB" smtClean="0"/>
              <a:pPr/>
              <a:t>‹#›</a:t>
            </a:fld>
            <a:endParaRPr lang="en-GB"/>
          </a:p>
        </p:txBody>
      </p:sp>
    </p:spTree>
    <p:extLst>
      <p:ext uri="{BB962C8B-B14F-4D97-AF65-F5344CB8AC3E}">
        <p14:creationId xmlns:p14="http://schemas.microsoft.com/office/powerpoint/2010/main" val="11225712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9" name="Date Placeholder 8">
            <a:extLst>
              <a:ext uri="{FF2B5EF4-FFF2-40B4-BE49-F238E27FC236}">
                <a16:creationId xmlns:a16="http://schemas.microsoft.com/office/drawing/2014/main" id="{AF82568E-9680-BD27-1A10-0B3E8C200C2F}"/>
              </a:ext>
            </a:extLst>
          </p:cNvPr>
          <p:cNvSpPr>
            <a:spLocks noGrp="1"/>
          </p:cNvSpPr>
          <p:nvPr>
            <p:ph type="dt" sz="half" idx="10"/>
          </p:nvPr>
        </p:nvSpPr>
        <p:spPr/>
        <p:txBody>
          <a:bodyPr/>
          <a:lstStyle/>
          <a:p>
            <a:endParaRPr lang="en-GB"/>
          </a:p>
        </p:txBody>
      </p:sp>
      <p:sp>
        <p:nvSpPr>
          <p:cNvPr id="10" name="Footer Placeholder 9">
            <a:extLst>
              <a:ext uri="{FF2B5EF4-FFF2-40B4-BE49-F238E27FC236}">
                <a16:creationId xmlns:a16="http://schemas.microsoft.com/office/drawing/2014/main" id="{B943E699-9A98-54B8-82E7-94B0589AEB03}"/>
              </a:ext>
            </a:extLst>
          </p:cNvPr>
          <p:cNvSpPr>
            <a:spLocks noGrp="1"/>
          </p:cNvSpPr>
          <p:nvPr>
            <p:ph type="ftr" sz="quarter" idx="11"/>
          </p:nvPr>
        </p:nvSpPr>
        <p:spPr/>
        <p:txBody>
          <a:bodyPr/>
          <a:lstStyle/>
          <a:p>
            <a:pPr algn="r"/>
            <a:r>
              <a:rPr lang="en-US"/>
              <a:t>Technology for a better society</a:t>
            </a:r>
            <a:endParaRPr lang="nb-NO"/>
          </a:p>
        </p:txBody>
      </p:sp>
      <p:sp>
        <p:nvSpPr>
          <p:cNvPr id="11" name="Slide Number Placeholder 10">
            <a:extLst>
              <a:ext uri="{FF2B5EF4-FFF2-40B4-BE49-F238E27FC236}">
                <a16:creationId xmlns:a16="http://schemas.microsoft.com/office/drawing/2014/main" id="{4C8ADE25-D952-C453-F0A9-C5D4D8C66DD9}"/>
              </a:ext>
            </a:extLst>
          </p:cNvPr>
          <p:cNvSpPr>
            <a:spLocks noGrp="1"/>
          </p:cNvSpPr>
          <p:nvPr>
            <p:ph type="sldNum" sz="quarter" idx="12"/>
          </p:nvPr>
        </p:nvSpPr>
        <p:spPr/>
        <p:txBody>
          <a:bodyPr/>
          <a:lstStyle/>
          <a:p>
            <a:fld id="{8BBD0072-14BB-4BD4-ABEF-A76685C831B5}" type="slidenum">
              <a:rPr lang="en-GB" smtClean="0"/>
              <a:pPr/>
              <a:t>‹#›</a:t>
            </a:fld>
            <a:endParaRPr lang="en-GB"/>
          </a:p>
        </p:txBody>
      </p:sp>
    </p:spTree>
    <p:extLst>
      <p:ext uri="{BB962C8B-B14F-4D97-AF65-F5344CB8AC3E}">
        <p14:creationId xmlns:p14="http://schemas.microsoft.com/office/powerpoint/2010/main" val="15016408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67374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Avslutning">
    <p:bg>
      <p:bgPr>
        <a:solidFill>
          <a:schemeClr val="tx2"/>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4904180-C847-4FC0-9759-1956EECC4080}"/>
              </a:ext>
            </a:extLst>
          </p:cNvPr>
          <p:cNvSpPr>
            <a:spLocks noGrp="1"/>
          </p:cNvSpPr>
          <p:nvPr>
            <p:ph type="ftr" sz="quarter" idx="11"/>
          </p:nvPr>
        </p:nvSpPr>
        <p:spPr>
          <a:xfrm>
            <a:off x="2927713" y="2828835"/>
            <a:ext cx="6336575" cy="1200329"/>
          </a:xfrm>
        </p:spPr>
        <p:txBody>
          <a:bodyPr>
            <a:noAutofit/>
          </a:bodyPr>
          <a:lstStyle>
            <a:lvl1pPr algn="ctr">
              <a:defRPr sz="3800">
                <a:solidFill>
                  <a:schemeClr val="bg1"/>
                </a:solidFill>
              </a:defRPr>
            </a:lvl1pPr>
          </a:lstStyle>
          <a:p>
            <a:r>
              <a:rPr lang="nb-NO" dirty="0"/>
              <a:t>Technology for a better </a:t>
            </a:r>
            <a:r>
              <a:rPr lang="nb-NO" dirty="0" err="1"/>
              <a:t>society</a:t>
            </a:r>
            <a:endParaRPr lang="nb-NO" dirty="0"/>
          </a:p>
        </p:txBody>
      </p:sp>
      <p:pic>
        <p:nvPicPr>
          <p:cNvPr id="4" name="Graphic 3">
            <a:extLst>
              <a:ext uri="{FF2B5EF4-FFF2-40B4-BE49-F238E27FC236}">
                <a16:creationId xmlns:a16="http://schemas.microsoft.com/office/drawing/2014/main" id="{239ACEBC-A1A4-448D-B4F4-C31DDCDD63E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20090" y="0"/>
            <a:ext cx="1096735" cy="1303666"/>
          </a:xfrm>
          <a:prstGeom prst="rect">
            <a:avLst/>
          </a:prstGeom>
        </p:spPr>
      </p:pic>
    </p:spTree>
    <p:extLst>
      <p:ext uri="{BB962C8B-B14F-4D97-AF65-F5344CB8AC3E}">
        <p14:creationId xmlns:p14="http://schemas.microsoft.com/office/powerpoint/2010/main" val="27964906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Kapittel Blå">
    <p:bg>
      <p:bgPr>
        <a:solidFill>
          <a:schemeClr val="tx2"/>
        </a:solidFill>
        <a:effectLst/>
      </p:bgPr>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891292E-00E9-453D-967C-3464D9CCC4F7}"/>
              </a:ext>
            </a:extLst>
          </p:cNvPr>
          <p:cNvSpPr>
            <a:spLocks noGrp="1"/>
          </p:cNvSpPr>
          <p:nvPr>
            <p:ph type="pic" sz="quarter" idx="16"/>
          </p:nvPr>
        </p:nvSpPr>
        <p:spPr>
          <a:xfrm>
            <a:off x="4897296" y="0"/>
            <a:ext cx="7294704" cy="6858325"/>
          </a:xfrm>
          <a:custGeom>
            <a:avLst/>
            <a:gdLst>
              <a:gd name="connsiteX0" fmla="*/ 2467646 w 7294704"/>
              <a:gd name="connsiteY0" fmla="*/ 0 h 6858325"/>
              <a:gd name="connsiteX1" fmla="*/ 7294704 w 7294704"/>
              <a:gd name="connsiteY1" fmla="*/ 0 h 6858325"/>
              <a:gd name="connsiteX2" fmla="*/ 7294704 w 7294704"/>
              <a:gd name="connsiteY2" fmla="*/ 6858325 h 6858325"/>
              <a:gd name="connsiteX3" fmla="*/ 0 w 7294704"/>
              <a:gd name="connsiteY3" fmla="*/ 6858325 h 6858325"/>
            </a:gdLst>
            <a:ahLst/>
            <a:cxnLst>
              <a:cxn ang="0">
                <a:pos x="connsiteX0" y="connsiteY0"/>
              </a:cxn>
              <a:cxn ang="0">
                <a:pos x="connsiteX1" y="connsiteY1"/>
              </a:cxn>
              <a:cxn ang="0">
                <a:pos x="connsiteX2" y="connsiteY2"/>
              </a:cxn>
              <a:cxn ang="0">
                <a:pos x="connsiteX3" y="connsiteY3"/>
              </a:cxn>
            </a:cxnLst>
            <a:rect l="l" t="t" r="r" b="b"/>
            <a:pathLst>
              <a:path w="7294704" h="6858325">
                <a:moveTo>
                  <a:pt x="2467646" y="0"/>
                </a:moveTo>
                <a:lnTo>
                  <a:pt x="7294704" y="0"/>
                </a:lnTo>
                <a:lnTo>
                  <a:pt x="7294704" y="6858325"/>
                </a:lnTo>
                <a:lnTo>
                  <a:pt x="0" y="6858325"/>
                </a:lnTo>
                <a:close/>
              </a:path>
            </a:pathLst>
          </a:custGeom>
        </p:spPr>
        <p:txBody>
          <a:bodyPr wrap="square">
            <a:noAutofit/>
          </a:bodyPr>
          <a:lstStyle>
            <a:lvl1pPr>
              <a:buNone/>
              <a:defRPr>
                <a:solidFill>
                  <a:schemeClr val="bg1"/>
                </a:solidFill>
              </a:defRPr>
            </a:lvl1pPr>
          </a:lstStyle>
          <a:p>
            <a:endParaRPr lang="nb-NO"/>
          </a:p>
        </p:txBody>
      </p:sp>
      <p:sp>
        <p:nvSpPr>
          <p:cNvPr id="2" name="Title 1">
            <a:extLst>
              <a:ext uri="{FF2B5EF4-FFF2-40B4-BE49-F238E27FC236}">
                <a16:creationId xmlns:a16="http://schemas.microsoft.com/office/drawing/2014/main" id="{AC19EA52-CBCE-445B-A868-0AF0E940F269}"/>
              </a:ext>
            </a:extLst>
          </p:cNvPr>
          <p:cNvSpPr>
            <a:spLocks noGrp="1"/>
          </p:cNvSpPr>
          <p:nvPr>
            <p:ph type="title" hasCustomPrompt="1"/>
          </p:nvPr>
        </p:nvSpPr>
        <p:spPr>
          <a:xfrm>
            <a:off x="720090" y="2668404"/>
            <a:ext cx="3993356" cy="1051168"/>
          </a:xfrm>
        </p:spPr>
        <p:txBody>
          <a:bodyPr/>
          <a:lstStyle>
            <a:lvl1pPr>
              <a:defRPr>
                <a:solidFill>
                  <a:schemeClr val="bg1"/>
                </a:solidFill>
              </a:defRPr>
            </a:lvl1pPr>
          </a:lstStyle>
          <a:p>
            <a:r>
              <a:rPr lang="en-US" dirty="0"/>
              <a:t>Click to edit Master title style</a:t>
            </a:r>
          </a:p>
        </p:txBody>
      </p:sp>
      <p:pic>
        <p:nvPicPr>
          <p:cNvPr id="3" name="Graphic 2">
            <a:extLst>
              <a:ext uri="{FF2B5EF4-FFF2-40B4-BE49-F238E27FC236}">
                <a16:creationId xmlns:a16="http://schemas.microsoft.com/office/drawing/2014/main" id="{EC897DDF-36D6-4E7B-B977-C5BF23D6A1E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20090" y="0"/>
            <a:ext cx="1096735" cy="1303666"/>
          </a:xfrm>
          <a:prstGeom prst="rect">
            <a:avLst/>
          </a:prstGeom>
        </p:spPr>
      </p:pic>
      <p:sp>
        <p:nvSpPr>
          <p:cNvPr id="9" name="Text Placeholder 8">
            <a:extLst>
              <a:ext uri="{FF2B5EF4-FFF2-40B4-BE49-F238E27FC236}">
                <a16:creationId xmlns:a16="http://schemas.microsoft.com/office/drawing/2014/main" id="{2519DE2E-30A8-4795-8CA3-AB25AAE8A266}"/>
              </a:ext>
            </a:extLst>
          </p:cNvPr>
          <p:cNvSpPr>
            <a:spLocks noGrp="1"/>
          </p:cNvSpPr>
          <p:nvPr>
            <p:ph type="body" sz="quarter" idx="17"/>
          </p:nvPr>
        </p:nvSpPr>
        <p:spPr>
          <a:xfrm>
            <a:off x="1331118" y="4043680"/>
            <a:ext cx="3405188" cy="1981200"/>
          </a:xfrm>
        </p:spPr>
        <p:txBody>
          <a:bodyPr/>
          <a:lstStyle>
            <a:lvl1pPr marL="396000" indent="-396000">
              <a:buClrTx/>
              <a:buFont typeface="+mj-lt"/>
              <a:buAutoNum type="romanUcPeriod"/>
              <a:defRPr>
                <a:solidFill>
                  <a:schemeClr val="bg1"/>
                </a:solidFill>
              </a:defRPr>
            </a:lvl1pPr>
            <a:lvl2pPr marL="720000">
              <a:buClrTx/>
              <a:buFont typeface="+mj-lt"/>
              <a:buAutoNum type="romanUcPeriod"/>
              <a:defRPr>
                <a:solidFill>
                  <a:schemeClr val="bg1"/>
                </a:solidFill>
              </a:defRPr>
            </a:lvl2pPr>
            <a:lvl3pPr marL="1044000">
              <a:buClrTx/>
              <a:buFont typeface="+mj-lt"/>
              <a:buAutoNum type="romanUcPeriod"/>
              <a:defRPr>
                <a:solidFill>
                  <a:schemeClr val="bg1"/>
                </a:solidFill>
              </a:defRPr>
            </a:lvl3pPr>
            <a:lvl4pPr marL="1350000">
              <a:buClrTx/>
              <a:buFont typeface="+mj-lt"/>
              <a:buAutoNum type="romanUcPeriod"/>
              <a:defRPr>
                <a:solidFill>
                  <a:schemeClr val="bg1"/>
                </a:solidFill>
              </a:defRPr>
            </a:lvl4pPr>
            <a:lvl5pPr marL="1638000">
              <a:buClrTx/>
              <a:buFont typeface="+mj-lt"/>
              <a:buAutoNum type="romanUcPeriod"/>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261C583-FD5B-DD91-8170-84AAEB56302C}"/>
              </a:ext>
            </a:extLst>
          </p:cNvPr>
          <p:cNvSpPr>
            <a:spLocks noGrp="1"/>
          </p:cNvSpPr>
          <p:nvPr>
            <p:ph type="dt" sz="half" idx="18"/>
          </p:nvPr>
        </p:nvSpPr>
        <p:spPr>
          <a:xfrm>
            <a:off x="4711699" y="6354535"/>
            <a:ext cx="2743200" cy="215444"/>
          </a:xfrm>
        </p:spPr>
        <p:txBody>
          <a:bodyPr/>
          <a:lstStyle>
            <a:lvl1pPr>
              <a:defRPr>
                <a:solidFill>
                  <a:schemeClr val="bg1"/>
                </a:solidFill>
              </a:defRPr>
            </a:lvl1pPr>
          </a:lstStyle>
          <a:p>
            <a:endParaRPr lang="nb-NO"/>
          </a:p>
        </p:txBody>
      </p:sp>
      <p:sp>
        <p:nvSpPr>
          <p:cNvPr id="5" name="Footer Placeholder 4">
            <a:extLst>
              <a:ext uri="{FF2B5EF4-FFF2-40B4-BE49-F238E27FC236}">
                <a16:creationId xmlns:a16="http://schemas.microsoft.com/office/drawing/2014/main" id="{18D7E2B3-6F8D-E9A1-1C6C-3248325BBC58}"/>
              </a:ext>
            </a:extLst>
          </p:cNvPr>
          <p:cNvSpPr>
            <a:spLocks noGrp="1"/>
          </p:cNvSpPr>
          <p:nvPr>
            <p:ph type="ftr" sz="quarter" idx="19"/>
          </p:nvPr>
        </p:nvSpPr>
        <p:spPr>
          <a:xfrm>
            <a:off x="8022499" y="6354539"/>
            <a:ext cx="3424012" cy="193899"/>
          </a:xfrm>
        </p:spPr>
        <p:txBody>
          <a:bodyPr/>
          <a:lstStyle>
            <a:lvl1pPr>
              <a:defRPr>
                <a:solidFill>
                  <a:schemeClr val="bg1"/>
                </a:solidFill>
              </a:defRPr>
            </a:lvl1pPr>
          </a:lstStyle>
          <a:p>
            <a:pPr algn="r"/>
            <a:r>
              <a:rPr lang="en-US"/>
              <a:t>Technology for a better society</a:t>
            </a:r>
            <a:endParaRPr lang="nb-NO"/>
          </a:p>
        </p:txBody>
      </p:sp>
      <p:sp>
        <p:nvSpPr>
          <p:cNvPr id="10" name="Slide Number Placeholder 9">
            <a:extLst>
              <a:ext uri="{FF2B5EF4-FFF2-40B4-BE49-F238E27FC236}">
                <a16:creationId xmlns:a16="http://schemas.microsoft.com/office/drawing/2014/main" id="{35C8ABA7-40DD-3BD3-C33E-D98FD7DDB91C}"/>
              </a:ext>
            </a:extLst>
          </p:cNvPr>
          <p:cNvSpPr>
            <a:spLocks noGrp="1"/>
          </p:cNvSpPr>
          <p:nvPr>
            <p:ph type="sldNum" sz="quarter" idx="20"/>
          </p:nvPr>
        </p:nvSpPr>
        <p:spPr>
          <a:xfrm>
            <a:off x="720089" y="6354535"/>
            <a:ext cx="3424012" cy="215444"/>
          </a:xfrm>
        </p:spPr>
        <p:txBody>
          <a:bodyPr/>
          <a:lstStyle>
            <a:lvl1pPr algn="l">
              <a:defRPr>
                <a:solidFill>
                  <a:schemeClr val="bg1"/>
                </a:solidFill>
              </a:defRPr>
            </a:lvl1pPr>
          </a:lstStyle>
          <a:p>
            <a:fld id="{E344FE64-9673-4E6C-96FF-C6B9E6BF336F}" type="slidenum">
              <a:rPr lang="nb-NO" smtClean="0"/>
              <a:pPr/>
              <a:t>‹#›</a:t>
            </a:fld>
            <a:endParaRPr lang="nb-NO"/>
          </a:p>
        </p:txBody>
      </p:sp>
    </p:spTree>
    <p:extLst>
      <p:ext uri="{BB962C8B-B14F-4D97-AF65-F5344CB8AC3E}">
        <p14:creationId xmlns:p14="http://schemas.microsoft.com/office/powerpoint/2010/main" val="30566574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Kapittel Rød">
    <p:bg>
      <p:bgPr>
        <a:solidFill>
          <a:schemeClr val="accent5"/>
        </a:solidFill>
        <a:effectLst/>
      </p:bgPr>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891292E-00E9-453D-967C-3464D9CCC4F7}"/>
              </a:ext>
            </a:extLst>
          </p:cNvPr>
          <p:cNvSpPr>
            <a:spLocks noGrp="1"/>
          </p:cNvSpPr>
          <p:nvPr>
            <p:ph type="pic" sz="quarter" idx="16"/>
          </p:nvPr>
        </p:nvSpPr>
        <p:spPr>
          <a:xfrm>
            <a:off x="4897296" y="0"/>
            <a:ext cx="7294704" cy="6858325"/>
          </a:xfrm>
          <a:custGeom>
            <a:avLst/>
            <a:gdLst>
              <a:gd name="connsiteX0" fmla="*/ 2467646 w 7294704"/>
              <a:gd name="connsiteY0" fmla="*/ 0 h 6858325"/>
              <a:gd name="connsiteX1" fmla="*/ 7294704 w 7294704"/>
              <a:gd name="connsiteY1" fmla="*/ 0 h 6858325"/>
              <a:gd name="connsiteX2" fmla="*/ 7294704 w 7294704"/>
              <a:gd name="connsiteY2" fmla="*/ 6858325 h 6858325"/>
              <a:gd name="connsiteX3" fmla="*/ 0 w 7294704"/>
              <a:gd name="connsiteY3" fmla="*/ 6858325 h 6858325"/>
            </a:gdLst>
            <a:ahLst/>
            <a:cxnLst>
              <a:cxn ang="0">
                <a:pos x="connsiteX0" y="connsiteY0"/>
              </a:cxn>
              <a:cxn ang="0">
                <a:pos x="connsiteX1" y="connsiteY1"/>
              </a:cxn>
              <a:cxn ang="0">
                <a:pos x="connsiteX2" y="connsiteY2"/>
              </a:cxn>
              <a:cxn ang="0">
                <a:pos x="connsiteX3" y="connsiteY3"/>
              </a:cxn>
            </a:cxnLst>
            <a:rect l="l" t="t" r="r" b="b"/>
            <a:pathLst>
              <a:path w="7294704" h="6858325">
                <a:moveTo>
                  <a:pt x="2467646" y="0"/>
                </a:moveTo>
                <a:lnTo>
                  <a:pt x="7294704" y="0"/>
                </a:lnTo>
                <a:lnTo>
                  <a:pt x="7294704" y="6858325"/>
                </a:lnTo>
                <a:lnTo>
                  <a:pt x="0" y="6858325"/>
                </a:lnTo>
                <a:close/>
              </a:path>
            </a:pathLst>
          </a:custGeom>
        </p:spPr>
        <p:txBody>
          <a:bodyPr wrap="square">
            <a:noAutofit/>
          </a:bodyPr>
          <a:lstStyle>
            <a:lvl1pPr>
              <a:buNone/>
              <a:defRPr>
                <a:solidFill>
                  <a:schemeClr val="bg1"/>
                </a:solidFill>
              </a:defRPr>
            </a:lvl1pPr>
          </a:lstStyle>
          <a:p>
            <a:endParaRPr lang="nb-NO"/>
          </a:p>
        </p:txBody>
      </p:sp>
      <p:sp>
        <p:nvSpPr>
          <p:cNvPr id="2" name="Title 1">
            <a:extLst>
              <a:ext uri="{FF2B5EF4-FFF2-40B4-BE49-F238E27FC236}">
                <a16:creationId xmlns:a16="http://schemas.microsoft.com/office/drawing/2014/main" id="{AC19EA52-CBCE-445B-A868-0AF0E940F269}"/>
              </a:ext>
            </a:extLst>
          </p:cNvPr>
          <p:cNvSpPr>
            <a:spLocks noGrp="1"/>
          </p:cNvSpPr>
          <p:nvPr>
            <p:ph type="title" hasCustomPrompt="1"/>
          </p:nvPr>
        </p:nvSpPr>
        <p:spPr>
          <a:xfrm>
            <a:off x="720090" y="2668404"/>
            <a:ext cx="3993356" cy="1051168"/>
          </a:xfrm>
        </p:spPr>
        <p:txBody>
          <a:bodyPr/>
          <a:lstStyle>
            <a:lvl1pPr>
              <a:defRPr>
                <a:solidFill>
                  <a:schemeClr val="bg1"/>
                </a:solidFill>
              </a:defRPr>
            </a:lvl1pPr>
          </a:lstStyle>
          <a:p>
            <a:r>
              <a:rPr lang="en-US" dirty="0"/>
              <a:t>Click to edit Master title style</a:t>
            </a:r>
          </a:p>
        </p:txBody>
      </p:sp>
      <p:pic>
        <p:nvPicPr>
          <p:cNvPr id="3" name="Graphic 2">
            <a:extLst>
              <a:ext uri="{FF2B5EF4-FFF2-40B4-BE49-F238E27FC236}">
                <a16:creationId xmlns:a16="http://schemas.microsoft.com/office/drawing/2014/main" id="{EC897DDF-36D6-4E7B-B977-C5BF23D6A1E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20090" y="0"/>
            <a:ext cx="1096735" cy="1303666"/>
          </a:xfrm>
          <a:prstGeom prst="rect">
            <a:avLst/>
          </a:prstGeom>
        </p:spPr>
      </p:pic>
      <p:sp>
        <p:nvSpPr>
          <p:cNvPr id="9" name="Text Placeholder 8">
            <a:extLst>
              <a:ext uri="{FF2B5EF4-FFF2-40B4-BE49-F238E27FC236}">
                <a16:creationId xmlns:a16="http://schemas.microsoft.com/office/drawing/2014/main" id="{2519DE2E-30A8-4795-8CA3-AB25AAE8A266}"/>
              </a:ext>
            </a:extLst>
          </p:cNvPr>
          <p:cNvSpPr>
            <a:spLocks noGrp="1"/>
          </p:cNvSpPr>
          <p:nvPr>
            <p:ph type="body" sz="quarter" idx="17"/>
          </p:nvPr>
        </p:nvSpPr>
        <p:spPr>
          <a:xfrm>
            <a:off x="1331118" y="4043680"/>
            <a:ext cx="3405188" cy="1981200"/>
          </a:xfrm>
        </p:spPr>
        <p:txBody>
          <a:bodyPr/>
          <a:lstStyle>
            <a:lvl1pPr marL="396000" indent="-396000">
              <a:buClrTx/>
              <a:buFont typeface="+mj-lt"/>
              <a:buAutoNum type="romanUcPeriod"/>
              <a:defRPr>
                <a:solidFill>
                  <a:schemeClr val="bg1"/>
                </a:solidFill>
              </a:defRPr>
            </a:lvl1pPr>
            <a:lvl2pPr marL="720000">
              <a:buClrTx/>
              <a:buFont typeface="+mj-lt"/>
              <a:buAutoNum type="romanUcPeriod"/>
              <a:defRPr>
                <a:solidFill>
                  <a:schemeClr val="bg1"/>
                </a:solidFill>
              </a:defRPr>
            </a:lvl2pPr>
            <a:lvl3pPr marL="1044000">
              <a:buClrTx/>
              <a:buFont typeface="+mj-lt"/>
              <a:buAutoNum type="romanUcPeriod"/>
              <a:defRPr>
                <a:solidFill>
                  <a:schemeClr val="bg1"/>
                </a:solidFill>
              </a:defRPr>
            </a:lvl3pPr>
            <a:lvl4pPr marL="1350000">
              <a:buClrTx/>
              <a:buFont typeface="+mj-lt"/>
              <a:buAutoNum type="romanUcPeriod"/>
              <a:defRPr>
                <a:solidFill>
                  <a:schemeClr val="bg1"/>
                </a:solidFill>
              </a:defRPr>
            </a:lvl4pPr>
            <a:lvl5pPr marL="1638000">
              <a:buClrTx/>
              <a:buFont typeface="+mj-lt"/>
              <a:buAutoNum type="romanUcPeriod"/>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A4591EBB-63A1-7AF6-AD12-3480E1D79DE4}"/>
              </a:ext>
            </a:extLst>
          </p:cNvPr>
          <p:cNvSpPr>
            <a:spLocks noGrp="1"/>
          </p:cNvSpPr>
          <p:nvPr>
            <p:ph type="dt" sz="half" idx="18"/>
          </p:nvPr>
        </p:nvSpPr>
        <p:spPr/>
        <p:txBody>
          <a:bodyPr/>
          <a:lstStyle/>
          <a:p>
            <a:endParaRPr lang="nb-NO"/>
          </a:p>
        </p:txBody>
      </p:sp>
      <p:sp>
        <p:nvSpPr>
          <p:cNvPr id="8" name="Footer Placeholder 7">
            <a:extLst>
              <a:ext uri="{FF2B5EF4-FFF2-40B4-BE49-F238E27FC236}">
                <a16:creationId xmlns:a16="http://schemas.microsoft.com/office/drawing/2014/main" id="{6AC39F5B-006F-0AE4-AE38-1C0F9343E86F}"/>
              </a:ext>
            </a:extLst>
          </p:cNvPr>
          <p:cNvSpPr>
            <a:spLocks noGrp="1"/>
          </p:cNvSpPr>
          <p:nvPr>
            <p:ph type="ftr" sz="quarter" idx="19"/>
          </p:nvPr>
        </p:nvSpPr>
        <p:spPr/>
        <p:txBody>
          <a:bodyPr/>
          <a:lstStyle/>
          <a:p>
            <a:pPr algn="r"/>
            <a:r>
              <a:rPr lang="en-US"/>
              <a:t>Technology for a better society</a:t>
            </a:r>
            <a:endParaRPr lang="nb-NO"/>
          </a:p>
        </p:txBody>
      </p:sp>
      <p:sp>
        <p:nvSpPr>
          <p:cNvPr id="10" name="Slide Number Placeholder 9">
            <a:extLst>
              <a:ext uri="{FF2B5EF4-FFF2-40B4-BE49-F238E27FC236}">
                <a16:creationId xmlns:a16="http://schemas.microsoft.com/office/drawing/2014/main" id="{FBBF87F7-F367-706C-1EF1-31510A1B9DB7}"/>
              </a:ext>
            </a:extLst>
          </p:cNvPr>
          <p:cNvSpPr>
            <a:spLocks noGrp="1"/>
          </p:cNvSpPr>
          <p:nvPr>
            <p:ph type="sldNum" sz="quarter" idx="20"/>
          </p:nvPr>
        </p:nvSpPr>
        <p:spPr/>
        <p:txBody>
          <a:bodyPr/>
          <a:lstStyle/>
          <a:p>
            <a:pPr algn="l"/>
            <a:fld id="{E344FE64-9673-4E6C-96FF-C6B9E6BF336F}" type="slidenum">
              <a:rPr lang="nb-NO" smtClean="0"/>
              <a:pPr algn="l"/>
              <a:t>‹#›</a:t>
            </a:fld>
            <a:endParaRPr lang="nb-NO"/>
          </a:p>
        </p:txBody>
      </p:sp>
    </p:spTree>
    <p:extLst>
      <p:ext uri="{BB962C8B-B14F-4D97-AF65-F5344CB8AC3E}">
        <p14:creationId xmlns:p14="http://schemas.microsoft.com/office/powerpoint/2010/main" val="3872924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tel og tek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973" cy="1051168"/>
          </a:xfrm>
        </p:spPr>
        <p:txBody>
          <a:bodyPr/>
          <a:lstStyle>
            <a:lvl1pPr>
              <a:defRPr/>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7" name="Text Placeholder 6">
            <a:extLst>
              <a:ext uri="{FF2B5EF4-FFF2-40B4-BE49-F238E27FC236}">
                <a16:creationId xmlns:a16="http://schemas.microsoft.com/office/drawing/2014/main" id="{8F04DE89-81A4-4BB5-B6A8-37F48E1E59EE}"/>
              </a:ext>
            </a:extLst>
          </p:cNvPr>
          <p:cNvSpPr>
            <a:spLocks noGrp="1"/>
          </p:cNvSpPr>
          <p:nvPr>
            <p:ph type="body" sz="quarter" idx="12" hasCustomPrompt="1"/>
          </p:nvPr>
        </p:nvSpPr>
        <p:spPr>
          <a:xfrm>
            <a:off x="758189" y="2259018"/>
            <a:ext cx="10752429" cy="3910012"/>
          </a:xfrm>
          <a:prstGeom prst="rect">
            <a:avLst/>
          </a:prstGeom>
        </p:spPr>
        <p:txBody>
          <a:bodyPr lIns="0" tIns="0" rIns="0" bIns="0"/>
          <a:lstStyle>
            <a:lvl1pPr>
              <a:defRPr/>
            </a:lvl1pPr>
          </a:lstStyle>
          <a:p>
            <a:pPr lvl="0"/>
            <a:r>
              <a:rPr lang="nb-NO" dirty="0" err="1"/>
              <a:t>Click</a:t>
            </a:r>
            <a:r>
              <a:rPr lang="nb-NO" dirty="0"/>
              <a:t> to </a:t>
            </a:r>
            <a:r>
              <a:rPr lang="nb-NO" dirty="0" err="1"/>
              <a:t>add</a:t>
            </a:r>
            <a:r>
              <a:rPr lang="nb-NO" dirty="0"/>
              <a:t> </a:t>
            </a:r>
            <a:r>
              <a:rPr lang="nb-NO" dirty="0" err="1"/>
              <a:t>text</a:t>
            </a:r>
            <a:endParaRPr lang="nb-NO" dirty="0"/>
          </a:p>
          <a:p>
            <a:pPr lvl="1"/>
            <a:r>
              <a:rPr lang="nb-NO" dirty="0"/>
              <a:t>Andre nivå</a:t>
            </a:r>
          </a:p>
          <a:p>
            <a:pPr lvl="2"/>
            <a:r>
              <a:rPr lang="nb-NO" dirty="0"/>
              <a:t>Tredje nivå</a:t>
            </a:r>
          </a:p>
          <a:p>
            <a:pPr lvl="3"/>
            <a:r>
              <a:rPr lang="nb-NO" dirty="0"/>
              <a:t>Fjerde nivå</a:t>
            </a:r>
          </a:p>
          <a:p>
            <a:pPr lvl="4"/>
            <a:r>
              <a:rPr lang="nb-NO" dirty="0"/>
              <a:t>Femte nivå</a:t>
            </a:r>
          </a:p>
        </p:txBody>
      </p:sp>
      <p:sp>
        <p:nvSpPr>
          <p:cNvPr id="15" name="Date Placeholder 14">
            <a:extLst>
              <a:ext uri="{FF2B5EF4-FFF2-40B4-BE49-F238E27FC236}">
                <a16:creationId xmlns:a16="http://schemas.microsoft.com/office/drawing/2014/main" id="{CD8944F7-7F2C-0FC8-7CDE-26C5A9D04C6B}"/>
              </a:ext>
            </a:extLst>
          </p:cNvPr>
          <p:cNvSpPr>
            <a:spLocks noGrp="1"/>
          </p:cNvSpPr>
          <p:nvPr>
            <p:ph type="dt" sz="half" idx="13"/>
          </p:nvPr>
        </p:nvSpPr>
        <p:spPr/>
        <p:txBody>
          <a:bodyPr/>
          <a:lstStyle/>
          <a:p>
            <a:endParaRPr lang="en-GB" dirty="0"/>
          </a:p>
        </p:txBody>
      </p:sp>
      <p:sp>
        <p:nvSpPr>
          <p:cNvPr id="16" name="Footer Placeholder 15">
            <a:extLst>
              <a:ext uri="{FF2B5EF4-FFF2-40B4-BE49-F238E27FC236}">
                <a16:creationId xmlns:a16="http://schemas.microsoft.com/office/drawing/2014/main" id="{6C5ABF75-3B86-4CC2-2236-F56940AE6C7E}"/>
              </a:ext>
            </a:extLst>
          </p:cNvPr>
          <p:cNvSpPr>
            <a:spLocks noGrp="1"/>
          </p:cNvSpPr>
          <p:nvPr>
            <p:ph type="ftr" sz="quarter" idx="14"/>
          </p:nvPr>
        </p:nvSpPr>
        <p:spPr/>
        <p:txBody>
          <a:bodyPr/>
          <a:lstStyle/>
          <a:p>
            <a:r>
              <a:rPr lang="en-US" dirty="0"/>
              <a:t>Technology for a better society</a:t>
            </a:r>
            <a:endParaRPr lang="nb-NO" dirty="0"/>
          </a:p>
        </p:txBody>
      </p:sp>
      <p:sp>
        <p:nvSpPr>
          <p:cNvPr id="17" name="Slide Number Placeholder 16">
            <a:extLst>
              <a:ext uri="{FF2B5EF4-FFF2-40B4-BE49-F238E27FC236}">
                <a16:creationId xmlns:a16="http://schemas.microsoft.com/office/drawing/2014/main" id="{5EB08652-C334-CDFE-9645-08489344C5B2}"/>
              </a:ext>
            </a:extLst>
          </p:cNvPr>
          <p:cNvSpPr>
            <a:spLocks noGrp="1"/>
          </p:cNvSpPr>
          <p:nvPr>
            <p:ph type="sldNum" sz="quarter" idx="15"/>
          </p:nvPr>
        </p:nvSpPr>
        <p:spPr/>
        <p:txBody>
          <a:bodyPr/>
          <a:lstStyle/>
          <a:p>
            <a:fld id="{B28577EF-26A1-4248-AC55-7ADFDAB26891}" type="slidenum">
              <a:rPr lang="en-GB" smtClean="0"/>
              <a:pPr/>
              <a:t>‹#›</a:t>
            </a:fld>
            <a:endParaRPr lang="en-GB" dirty="0"/>
          </a:p>
        </p:txBody>
      </p:sp>
    </p:spTree>
    <p:extLst>
      <p:ext uri="{BB962C8B-B14F-4D97-AF65-F5344CB8AC3E}">
        <p14:creationId xmlns:p14="http://schemas.microsoft.com/office/powerpoint/2010/main" val="414543688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Kapittel Lys Rød">
    <p:bg>
      <p:bgPr>
        <a:solidFill>
          <a:srgbClr val="DE9D9B"/>
        </a:solidFill>
        <a:effectLst/>
      </p:bgPr>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891292E-00E9-453D-967C-3464D9CCC4F7}"/>
              </a:ext>
            </a:extLst>
          </p:cNvPr>
          <p:cNvSpPr>
            <a:spLocks noGrp="1"/>
          </p:cNvSpPr>
          <p:nvPr>
            <p:ph type="pic" sz="quarter" idx="16"/>
          </p:nvPr>
        </p:nvSpPr>
        <p:spPr>
          <a:xfrm>
            <a:off x="4897296" y="0"/>
            <a:ext cx="7294704" cy="6858325"/>
          </a:xfrm>
          <a:custGeom>
            <a:avLst/>
            <a:gdLst>
              <a:gd name="connsiteX0" fmla="*/ 2467646 w 7294704"/>
              <a:gd name="connsiteY0" fmla="*/ 0 h 6858325"/>
              <a:gd name="connsiteX1" fmla="*/ 7294704 w 7294704"/>
              <a:gd name="connsiteY1" fmla="*/ 0 h 6858325"/>
              <a:gd name="connsiteX2" fmla="*/ 7294704 w 7294704"/>
              <a:gd name="connsiteY2" fmla="*/ 6858325 h 6858325"/>
              <a:gd name="connsiteX3" fmla="*/ 0 w 7294704"/>
              <a:gd name="connsiteY3" fmla="*/ 6858325 h 6858325"/>
            </a:gdLst>
            <a:ahLst/>
            <a:cxnLst>
              <a:cxn ang="0">
                <a:pos x="connsiteX0" y="connsiteY0"/>
              </a:cxn>
              <a:cxn ang="0">
                <a:pos x="connsiteX1" y="connsiteY1"/>
              </a:cxn>
              <a:cxn ang="0">
                <a:pos x="connsiteX2" y="connsiteY2"/>
              </a:cxn>
              <a:cxn ang="0">
                <a:pos x="connsiteX3" y="connsiteY3"/>
              </a:cxn>
            </a:cxnLst>
            <a:rect l="l" t="t" r="r" b="b"/>
            <a:pathLst>
              <a:path w="7294704" h="6858325">
                <a:moveTo>
                  <a:pt x="2467646" y="0"/>
                </a:moveTo>
                <a:lnTo>
                  <a:pt x="7294704" y="0"/>
                </a:lnTo>
                <a:lnTo>
                  <a:pt x="7294704" y="6858325"/>
                </a:lnTo>
                <a:lnTo>
                  <a:pt x="0" y="6858325"/>
                </a:lnTo>
                <a:close/>
              </a:path>
            </a:pathLst>
          </a:custGeom>
        </p:spPr>
        <p:txBody>
          <a:bodyPr wrap="square">
            <a:noAutofit/>
          </a:bodyPr>
          <a:lstStyle>
            <a:lvl1pPr>
              <a:buNone/>
              <a:defRPr>
                <a:solidFill>
                  <a:schemeClr val="tx2"/>
                </a:solidFill>
              </a:defRPr>
            </a:lvl1pPr>
          </a:lstStyle>
          <a:p>
            <a:endParaRPr lang="nb-NO"/>
          </a:p>
        </p:txBody>
      </p:sp>
      <p:sp>
        <p:nvSpPr>
          <p:cNvPr id="2" name="Title 1">
            <a:extLst>
              <a:ext uri="{FF2B5EF4-FFF2-40B4-BE49-F238E27FC236}">
                <a16:creationId xmlns:a16="http://schemas.microsoft.com/office/drawing/2014/main" id="{AC19EA52-CBCE-445B-A868-0AF0E940F269}"/>
              </a:ext>
            </a:extLst>
          </p:cNvPr>
          <p:cNvSpPr>
            <a:spLocks noGrp="1"/>
          </p:cNvSpPr>
          <p:nvPr>
            <p:ph type="title"/>
          </p:nvPr>
        </p:nvSpPr>
        <p:spPr>
          <a:xfrm>
            <a:off x="720090" y="2668404"/>
            <a:ext cx="3993356" cy="1051168"/>
          </a:xfrm>
        </p:spPr>
        <p:txBody>
          <a:bodyPr/>
          <a:lstStyle>
            <a:lvl1pPr>
              <a:defRPr>
                <a:solidFill>
                  <a:schemeClr val="tx2"/>
                </a:solidFill>
              </a:defRPr>
            </a:lvl1pPr>
          </a:lstStyle>
          <a:p>
            <a:r>
              <a:rPr lang="en-US" dirty="0"/>
              <a:t>Click to edit Master title style</a:t>
            </a:r>
          </a:p>
        </p:txBody>
      </p:sp>
      <p:pic>
        <p:nvPicPr>
          <p:cNvPr id="3" name="Graphic 2">
            <a:extLst>
              <a:ext uri="{FF2B5EF4-FFF2-40B4-BE49-F238E27FC236}">
                <a16:creationId xmlns:a16="http://schemas.microsoft.com/office/drawing/2014/main" id="{EC897DDF-36D6-4E7B-B977-C5BF23D6A1E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20090" y="0"/>
            <a:ext cx="1096735" cy="1303666"/>
          </a:xfrm>
          <a:prstGeom prst="rect">
            <a:avLst/>
          </a:prstGeom>
        </p:spPr>
      </p:pic>
      <p:sp>
        <p:nvSpPr>
          <p:cNvPr id="9" name="Text Placeholder 8">
            <a:extLst>
              <a:ext uri="{FF2B5EF4-FFF2-40B4-BE49-F238E27FC236}">
                <a16:creationId xmlns:a16="http://schemas.microsoft.com/office/drawing/2014/main" id="{2519DE2E-30A8-4795-8CA3-AB25AAE8A266}"/>
              </a:ext>
            </a:extLst>
          </p:cNvPr>
          <p:cNvSpPr>
            <a:spLocks noGrp="1"/>
          </p:cNvSpPr>
          <p:nvPr>
            <p:ph type="body" sz="quarter" idx="17"/>
          </p:nvPr>
        </p:nvSpPr>
        <p:spPr>
          <a:xfrm>
            <a:off x="1331118" y="4043680"/>
            <a:ext cx="3405188" cy="1981200"/>
          </a:xfrm>
        </p:spPr>
        <p:txBody>
          <a:bodyPr/>
          <a:lstStyle>
            <a:lvl1pPr marL="396000" indent="-396000">
              <a:buClrTx/>
              <a:buFont typeface="+mj-lt"/>
              <a:buAutoNum type="romanUcPeriod"/>
              <a:defRPr>
                <a:solidFill>
                  <a:schemeClr val="tx2"/>
                </a:solidFill>
              </a:defRPr>
            </a:lvl1pPr>
            <a:lvl2pPr marL="720000">
              <a:buClrTx/>
              <a:buFont typeface="+mj-lt"/>
              <a:buAutoNum type="romanUcPeriod"/>
              <a:defRPr>
                <a:solidFill>
                  <a:schemeClr val="tx2"/>
                </a:solidFill>
              </a:defRPr>
            </a:lvl2pPr>
            <a:lvl3pPr marL="1044000">
              <a:buClrTx/>
              <a:buFont typeface="+mj-lt"/>
              <a:buAutoNum type="romanUcPeriod"/>
              <a:defRPr>
                <a:solidFill>
                  <a:schemeClr val="tx2"/>
                </a:solidFill>
              </a:defRPr>
            </a:lvl3pPr>
            <a:lvl4pPr marL="1350000">
              <a:buClrTx/>
              <a:buFont typeface="+mj-lt"/>
              <a:buAutoNum type="romanUcPeriod"/>
              <a:defRPr>
                <a:solidFill>
                  <a:schemeClr val="tx2"/>
                </a:solidFill>
              </a:defRPr>
            </a:lvl4pPr>
            <a:lvl5pPr marL="1638000">
              <a:buClrTx/>
              <a:buFont typeface="+mj-lt"/>
              <a:buAutoNum type="romanUcPeriod"/>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DB0B6-0952-8308-67B4-5FF61ED0CAEA}"/>
              </a:ext>
            </a:extLst>
          </p:cNvPr>
          <p:cNvSpPr>
            <a:spLocks noGrp="1"/>
          </p:cNvSpPr>
          <p:nvPr>
            <p:ph type="dt" sz="half" idx="18"/>
          </p:nvPr>
        </p:nvSpPr>
        <p:spPr/>
        <p:txBody>
          <a:bodyPr/>
          <a:lstStyle/>
          <a:p>
            <a:endParaRPr lang="nb-NO"/>
          </a:p>
        </p:txBody>
      </p:sp>
      <p:sp>
        <p:nvSpPr>
          <p:cNvPr id="5" name="Footer Placeholder 4">
            <a:extLst>
              <a:ext uri="{FF2B5EF4-FFF2-40B4-BE49-F238E27FC236}">
                <a16:creationId xmlns:a16="http://schemas.microsoft.com/office/drawing/2014/main" id="{D2147BDF-8B4A-A73D-84DD-73FFC7E92C75}"/>
              </a:ext>
            </a:extLst>
          </p:cNvPr>
          <p:cNvSpPr>
            <a:spLocks noGrp="1"/>
          </p:cNvSpPr>
          <p:nvPr>
            <p:ph type="ftr" sz="quarter" idx="19"/>
          </p:nvPr>
        </p:nvSpPr>
        <p:spPr/>
        <p:txBody>
          <a:bodyPr/>
          <a:lstStyle/>
          <a:p>
            <a:pPr algn="r"/>
            <a:r>
              <a:rPr lang="en-US"/>
              <a:t>Technology for a better society</a:t>
            </a:r>
            <a:endParaRPr lang="nb-NO"/>
          </a:p>
        </p:txBody>
      </p:sp>
      <p:sp>
        <p:nvSpPr>
          <p:cNvPr id="6" name="Slide Number Placeholder 5">
            <a:extLst>
              <a:ext uri="{FF2B5EF4-FFF2-40B4-BE49-F238E27FC236}">
                <a16:creationId xmlns:a16="http://schemas.microsoft.com/office/drawing/2014/main" id="{34B85DCE-7594-27BF-71E8-647ED796DDA0}"/>
              </a:ext>
            </a:extLst>
          </p:cNvPr>
          <p:cNvSpPr>
            <a:spLocks noGrp="1"/>
          </p:cNvSpPr>
          <p:nvPr>
            <p:ph type="sldNum" sz="quarter" idx="20"/>
          </p:nvPr>
        </p:nvSpPr>
        <p:spPr/>
        <p:txBody>
          <a:bodyPr/>
          <a:lstStyle/>
          <a:p>
            <a:pPr algn="l"/>
            <a:fld id="{E344FE64-9673-4E6C-96FF-C6B9E6BF336F}" type="slidenum">
              <a:rPr lang="nb-NO" smtClean="0"/>
              <a:pPr algn="l"/>
              <a:t>‹#›</a:t>
            </a:fld>
            <a:endParaRPr lang="nb-NO"/>
          </a:p>
        </p:txBody>
      </p:sp>
    </p:spTree>
    <p:extLst>
      <p:ext uri="{BB962C8B-B14F-4D97-AF65-F5344CB8AC3E}">
        <p14:creationId xmlns:p14="http://schemas.microsoft.com/office/powerpoint/2010/main" val="29562835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Kapittel Grønn">
    <p:bg>
      <p:bgPr>
        <a:solidFill>
          <a:schemeClr val="accent1"/>
        </a:solidFill>
        <a:effectLst/>
      </p:bgPr>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891292E-00E9-453D-967C-3464D9CCC4F7}"/>
              </a:ext>
            </a:extLst>
          </p:cNvPr>
          <p:cNvSpPr>
            <a:spLocks noGrp="1"/>
          </p:cNvSpPr>
          <p:nvPr>
            <p:ph type="pic" sz="quarter" idx="16"/>
          </p:nvPr>
        </p:nvSpPr>
        <p:spPr>
          <a:xfrm>
            <a:off x="4897296" y="0"/>
            <a:ext cx="7294704" cy="6858325"/>
          </a:xfrm>
          <a:custGeom>
            <a:avLst/>
            <a:gdLst>
              <a:gd name="connsiteX0" fmla="*/ 2467646 w 7294704"/>
              <a:gd name="connsiteY0" fmla="*/ 0 h 6858325"/>
              <a:gd name="connsiteX1" fmla="*/ 7294704 w 7294704"/>
              <a:gd name="connsiteY1" fmla="*/ 0 h 6858325"/>
              <a:gd name="connsiteX2" fmla="*/ 7294704 w 7294704"/>
              <a:gd name="connsiteY2" fmla="*/ 6858325 h 6858325"/>
              <a:gd name="connsiteX3" fmla="*/ 0 w 7294704"/>
              <a:gd name="connsiteY3" fmla="*/ 6858325 h 6858325"/>
            </a:gdLst>
            <a:ahLst/>
            <a:cxnLst>
              <a:cxn ang="0">
                <a:pos x="connsiteX0" y="connsiteY0"/>
              </a:cxn>
              <a:cxn ang="0">
                <a:pos x="connsiteX1" y="connsiteY1"/>
              </a:cxn>
              <a:cxn ang="0">
                <a:pos x="connsiteX2" y="connsiteY2"/>
              </a:cxn>
              <a:cxn ang="0">
                <a:pos x="connsiteX3" y="connsiteY3"/>
              </a:cxn>
            </a:cxnLst>
            <a:rect l="l" t="t" r="r" b="b"/>
            <a:pathLst>
              <a:path w="7294704" h="6858325">
                <a:moveTo>
                  <a:pt x="2467646" y="0"/>
                </a:moveTo>
                <a:lnTo>
                  <a:pt x="7294704" y="0"/>
                </a:lnTo>
                <a:lnTo>
                  <a:pt x="7294704" y="6858325"/>
                </a:lnTo>
                <a:lnTo>
                  <a:pt x="0" y="6858325"/>
                </a:lnTo>
                <a:close/>
              </a:path>
            </a:pathLst>
          </a:custGeom>
        </p:spPr>
        <p:txBody>
          <a:bodyPr wrap="square">
            <a:noAutofit/>
          </a:bodyPr>
          <a:lstStyle>
            <a:lvl1pPr>
              <a:buNone/>
              <a:defRPr>
                <a:solidFill>
                  <a:schemeClr val="bg1"/>
                </a:solidFill>
              </a:defRPr>
            </a:lvl1pPr>
          </a:lstStyle>
          <a:p>
            <a:endParaRPr lang="nb-NO"/>
          </a:p>
        </p:txBody>
      </p:sp>
      <p:sp>
        <p:nvSpPr>
          <p:cNvPr id="2" name="Title 1">
            <a:extLst>
              <a:ext uri="{FF2B5EF4-FFF2-40B4-BE49-F238E27FC236}">
                <a16:creationId xmlns:a16="http://schemas.microsoft.com/office/drawing/2014/main" id="{AC19EA52-CBCE-445B-A868-0AF0E940F269}"/>
              </a:ext>
            </a:extLst>
          </p:cNvPr>
          <p:cNvSpPr>
            <a:spLocks noGrp="1"/>
          </p:cNvSpPr>
          <p:nvPr>
            <p:ph type="title"/>
          </p:nvPr>
        </p:nvSpPr>
        <p:spPr>
          <a:xfrm>
            <a:off x="720090" y="2668404"/>
            <a:ext cx="3993356" cy="1051168"/>
          </a:xfrm>
        </p:spPr>
        <p:txBody>
          <a:bodyPr/>
          <a:lstStyle>
            <a:lvl1pPr>
              <a:defRPr>
                <a:solidFill>
                  <a:schemeClr val="bg1"/>
                </a:solidFill>
              </a:defRPr>
            </a:lvl1pPr>
          </a:lstStyle>
          <a:p>
            <a:r>
              <a:rPr lang="en-US" dirty="0"/>
              <a:t>Click to edit Master title style</a:t>
            </a:r>
          </a:p>
        </p:txBody>
      </p:sp>
      <p:pic>
        <p:nvPicPr>
          <p:cNvPr id="3" name="Graphic 2">
            <a:extLst>
              <a:ext uri="{FF2B5EF4-FFF2-40B4-BE49-F238E27FC236}">
                <a16:creationId xmlns:a16="http://schemas.microsoft.com/office/drawing/2014/main" id="{EC897DDF-36D6-4E7B-B977-C5BF23D6A1E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20090" y="0"/>
            <a:ext cx="1096735" cy="1303666"/>
          </a:xfrm>
          <a:prstGeom prst="rect">
            <a:avLst/>
          </a:prstGeom>
        </p:spPr>
      </p:pic>
      <p:sp>
        <p:nvSpPr>
          <p:cNvPr id="9" name="Text Placeholder 8">
            <a:extLst>
              <a:ext uri="{FF2B5EF4-FFF2-40B4-BE49-F238E27FC236}">
                <a16:creationId xmlns:a16="http://schemas.microsoft.com/office/drawing/2014/main" id="{2519DE2E-30A8-4795-8CA3-AB25AAE8A266}"/>
              </a:ext>
            </a:extLst>
          </p:cNvPr>
          <p:cNvSpPr>
            <a:spLocks noGrp="1"/>
          </p:cNvSpPr>
          <p:nvPr>
            <p:ph type="body" sz="quarter" idx="17"/>
          </p:nvPr>
        </p:nvSpPr>
        <p:spPr>
          <a:xfrm>
            <a:off x="1331118" y="4043680"/>
            <a:ext cx="3405188" cy="1981200"/>
          </a:xfrm>
        </p:spPr>
        <p:txBody>
          <a:bodyPr/>
          <a:lstStyle>
            <a:lvl1pPr marL="396000" indent="-396000">
              <a:buClrTx/>
              <a:buFont typeface="+mj-lt"/>
              <a:buAutoNum type="romanUcPeriod"/>
              <a:defRPr>
                <a:solidFill>
                  <a:schemeClr val="bg1"/>
                </a:solidFill>
              </a:defRPr>
            </a:lvl1pPr>
            <a:lvl2pPr marL="720000">
              <a:buClrTx/>
              <a:buFont typeface="+mj-lt"/>
              <a:buAutoNum type="romanUcPeriod"/>
              <a:defRPr>
                <a:solidFill>
                  <a:schemeClr val="bg1"/>
                </a:solidFill>
              </a:defRPr>
            </a:lvl2pPr>
            <a:lvl3pPr marL="1044000">
              <a:buClrTx/>
              <a:buFont typeface="+mj-lt"/>
              <a:buAutoNum type="romanUcPeriod"/>
              <a:defRPr>
                <a:solidFill>
                  <a:schemeClr val="bg1"/>
                </a:solidFill>
              </a:defRPr>
            </a:lvl3pPr>
            <a:lvl4pPr marL="1350000">
              <a:buClrTx/>
              <a:buFont typeface="+mj-lt"/>
              <a:buAutoNum type="romanUcPeriod"/>
              <a:defRPr>
                <a:solidFill>
                  <a:schemeClr val="bg1"/>
                </a:solidFill>
              </a:defRPr>
            </a:lvl4pPr>
            <a:lvl5pPr marL="1638000">
              <a:buClrTx/>
              <a:buFont typeface="+mj-lt"/>
              <a:buAutoNum type="romanUcPeriod"/>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EE04267-51A5-4300-B1A3-345A67D0D394}"/>
              </a:ext>
            </a:extLst>
          </p:cNvPr>
          <p:cNvSpPr>
            <a:spLocks noGrp="1"/>
          </p:cNvSpPr>
          <p:nvPr>
            <p:ph type="dt" sz="half" idx="18"/>
          </p:nvPr>
        </p:nvSpPr>
        <p:spPr/>
        <p:txBody>
          <a:bodyPr/>
          <a:lstStyle/>
          <a:p>
            <a:endParaRPr lang="nb-NO"/>
          </a:p>
        </p:txBody>
      </p:sp>
      <p:sp>
        <p:nvSpPr>
          <p:cNvPr id="5" name="Footer Placeholder 4">
            <a:extLst>
              <a:ext uri="{FF2B5EF4-FFF2-40B4-BE49-F238E27FC236}">
                <a16:creationId xmlns:a16="http://schemas.microsoft.com/office/drawing/2014/main" id="{EFF75DB9-E2A7-5147-0D09-6C7B99412E6D}"/>
              </a:ext>
            </a:extLst>
          </p:cNvPr>
          <p:cNvSpPr>
            <a:spLocks noGrp="1"/>
          </p:cNvSpPr>
          <p:nvPr>
            <p:ph type="ftr" sz="quarter" idx="19"/>
          </p:nvPr>
        </p:nvSpPr>
        <p:spPr/>
        <p:txBody>
          <a:bodyPr/>
          <a:lstStyle/>
          <a:p>
            <a:pPr algn="r"/>
            <a:r>
              <a:rPr lang="en-US"/>
              <a:t>Technology for a better society</a:t>
            </a:r>
            <a:endParaRPr lang="nb-NO"/>
          </a:p>
        </p:txBody>
      </p:sp>
      <p:sp>
        <p:nvSpPr>
          <p:cNvPr id="6" name="Slide Number Placeholder 5">
            <a:extLst>
              <a:ext uri="{FF2B5EF4-FFF2-40B4-BE49-F238E27FC236}">
                <a16:creationId xmlns:a16="http://schemas.microsoft.com/office/drawing/2014/main" id="{2BAFADEB-E1F3-D483-7A5E-FA1241E56778}"/>
              </a:ext>
            </a:extLst>
          </p:cNvPr>
          <p:cNvSpPr>
            <a:spLocks noGrp="1"/>
          </p:cNvSpPr>
          <p:nvPr>
            <p:ph type="sldNum" sz="quarter" idx="20"/>
          </p:nvPr>
        </p:nvSpPr>
        <p:spPr/>
        <p:txBody>
          <a:bodyPr/>
          <a:lstStyle/>
          <a:p>
            <a:pPr algn="l"/>
            <a:fld id="{E344FE64-9673-4E6C-96FF-C6B9E6BF336F}" type="slidenum">
              <a:rPr lang="nb-NO" smtClean="0"/>
              <a:pPr algn="l"/>
              <a:t>‹#›</a:t>
            </a:fld>
            <a:endParaRPr lang="nb-NO"/>
          </a:p>
        </p:txBody>
      </p:sp>
    </p:spTree>
    <p:extLst>
      <p:ext uri="{BB962C8B-B14F-4D97-AF65-F5344CB8AC3E}">
        <p14:creationId xmlns:p14="http://schemas.microsoft.com/office/powerpoint/2010/main" val="12881757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Kapittel Lys Grønn">
    <p:bg>
      <p:bgPr>
        <a:solidFill>
          <a:schemeClr val="accent2"/>
        </a:solidFill>
        <a:effectLst/>
      </p:bgPr>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891292E-00E9-453D-967C-3464D9CCC4F7}"/>
              </a:ext>
            </a:extLst>
          </p:cNvPr>
          <p:cNvSpPr>
            <a:spLocks noGrp="1"/>
          </p:cNvSpPr>
          <p:nvPr>
            <p:ph type="pic" sz="quarter" idx="16"/>
          </p:nvPr>
        </p:nvSpPr>
        <p:spPr>
          <a:xfrm>
            <a:off x="4897296" y="0"/>
            <a:ext cx="7294704" cy="6858325"/>
          </a:xfrm>
          <a:custGeom>
            <a:avLst/>
            <a:gdLst>
              <a:gd name="connsiteX0" fmla="*/ 2467646 w 7294704"/>
              <a:gd name="connsiteY0" fmla="*/ 0 h 6858325"/>
              <a:gd name="connsiteX1" fmla="*/ 7294704 w 7294704"/>
              <a:gd name="connsiteY1" fmla="*/ 0 h 6858325"/>
              <a:gd name="connsiteX2" fmla="*/ 7294704 w 7294704"/>
              <a:gd name="connsiteY2" fmla="*/ 6858325 h 6858325"/>
              <a:gd name="connsiteX3" fmla="*/ 0 w 7294704"/>
              <a:gd name="connsiteY3" fmla="*/ 6858325 h 6858325"/>
            </a:gdLst>
            <a:ahLst/>
            <a:cxnLst>
              <a:cxn ang="0">
                <a:pos x="connsiteX0" y="connsiteY0"/>
              </a:cxn>
              <a:cxn ang="0">
                <a:pos x="connsiteX1" y="connsiteY1"/>
              </a:cxn>
              <a:cxn ang="0">
                <a:pos x="connsiteX2" y="connsiteY2"/>
              </a:cxn>
              <a:cxn ang="0">
                <a:pos x="connsiteX3" y="connsiteY3"/>
              </a:cxn>
            </a:cxnLst>
            <a:rect l="l" t="t" r="r" b="b"/>
            <a:pathLst>
              <a:path w="7294704" h="6858325">
                <a:moveTo>
                  <a:pt x="2467646" y="0"/>
                </a:moveTo>
                <a:lnTo>
                  <a:pt x="7294704" y="0"/>
                </a:lnTo>
                <a:lnTo>
                  <a:pt x="7294704" y="6858325"/>
                </a:lnTo>
                <a:lnTo>
                  <a:pt x="0" y="6858325"/>
                </a:lnTo>
                <a:close/>
              </a:path>
            </a:pathLst>
          </a:custGeom>
        </p:spPr>
        <p:txBody>
          <a:bodyPr wrap="square">
            <a:noAutofit/>
          </a:bodyPr>
          <a:lstStyle>
            <a:lvl1pPr>
              <a:buNone/>
              <a:defRPr>
                <a:solidFill>
                  <a:schemeClr val="tx2"/>
                </a:solidFill>
              </a:defRPr>
            </a:lvl1pPr>
          </a:lstStyle>
          <a:p>
            <a:endParaRPr lang="nb-NO"/>
          </a:p>
        </p:txBody>
      </p:sp>
      <p:sp>
        <p:nvSpPr>
          <p:cNvPr id="2" name="Title 1">
            <a:extLst>
              <a:ext uri="{FF2B5EF4-FFF2-40B4-BE49-F238E27FC236}">
                <a16:creationId xmlns:a16="http://schemas.microsoft.com/office/drawing/2014/main" id="{AC19EA52-CBCE-445B-A868-0AF0E940F269}"/>
              </a:ext>
            </a:extLst>
          </p:cNvPr>
          <p:cNvSpPr>
            <a:spLocks noGrp="1"/>
          </p:cNvSpPr>
          <p:nvPr>
            <p:ph type="title"/>
          </p:nvPr>
        </p:nvSpPr>
        <p:spPr>
          <a:xfrm>
            <a:off x="720090" y="2668404"/>
            <a:ext cx="3993356" cy="1051168"/>
          </a:xfrm>
        </p:spPr>
        <p:txBody>
          <a:bodyPr/>
          <a:lstStyle>
            <a:lvl1pPr>
              <a:defRPr>
                <a:solidFill>
                  <a:schemeClr val="tx2"/>
                </a:solidFill>
              </a:defRPr>
            </a:lvl1pPr>
          </a:lstStyle>
          <a:p>
            <a:r>
              <a:rPr lang="en-US" dirty="0"/>
              <a:t>Click to edit Master title style</a:t>
            </a:r>
          </a:p>
        </p:txBody>
      </p:sp>
      <p:pic>
        <p:nvPicPr>
          <p:cNvPr id="3" name="Graphic 2">
            <a:extLst>
              <a:ext uri="{FF2B5EF4-FFF2-40B4-BE49-F238E27FC236}">
                <a16:creationId xmlns:a16="http://schemas.microsoft.com/office/drawing/2014/main" id="{EC897DDF-36D6-4E7B-B977-C5BF23D6A1E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20090" y="0"/>
            <a:ext cx="1096735" cy="1303666"/>
          </a:xfrm>
          <a:prstGeom prst="rect">
            <a:avLst/>
          </a:prstGeom>
        </p:spPr>
      </p:pic>
      <p:sp>
        <p:nvSpPr>
          <p:cNvPr id="9" name="Text Placeholder 8">
            <a:extLst>
              <a:ext uri="{FF2B5EF4-FFF2-40B4-BE49-F238E27FC236}">
                <a16:creationId xmlns:a16="http://schemas.microsoft.com/office/drawing/2014/main" id="{2519DE2E-30A8-4795-8CA3-AB25AAE8A266}"/>
              </a:ext>
            </a:extLst>
          </p:cNvPr>
          <p:cNvSpPr>
            <a:spLocks noGrp="1"/>
          </p:cNvSpPr>
          <p:nvPr>
            <p:ph type="body" sz="quarter" idx="17"/>
          </p:nvPr>
        </p:nvSpPr>
        <p:spPr>
          <a:xfrm>
            <a:off x="1331118" y="4043680"/>
            <a:ext cx="3405188" cy="1981200"/>
          </a:xfrm>
        </p:spPr>
        <p:txBody>
          <a:bodyPr/>
          <a:lstStyle>
            <a:lvl1pPr marL="396000" indent="-396000">
              <a:buClrTx/>
              <a:buFont typeface="+mj-lt"/>
              <a:buAutoNum type="romanUcPeriod"/>
              <a:defRPr>
                <a:solidFill>
                  <a:schemeClr val="tx2"/>
                </a:solidFill>
              </a:defRPr>
            </a:lvl1pPr>
            <a:lvl2pPr marL="720000">
              <a:buClrTx/>
              <a:buFont typeface="+mj-lt"/>
              <a:buAutoNum type="romanUcPeriod"/>
              <a:defRPr>
                <a:solidFill>
                  <a:schemeClr val="tx2"/>
                </a:solidFill>
              </a:defRPr>
            </a:lvl2pPr>
            <a:lvl3pPr marL="1044000">
              <a:buClrTx/>
              <a:buFont typeface="+mj-lt"/>
              <a:buAutoNum type="romanUcPeriod"/>
              <a:defRPr>
                <a:solidFill>
                  <a:schemeClr val="tx2"/>
                </a:solidFill>
              </a:defRPr>
            </a:lvl3pPr>
            <a:lvl4pPr marL="1350000">
              <a:buClrTx/>
              <a:buFont typeface="+mj-lt"/>
              <a:buAutoNum type="romanUcPeriod"/>
              <a:defRPr>
                <a:solidFill>
                  <a:schemeClr val="tx2"/>
                </a:solidFill>
              </a:defRPr>
            </a:lvl4pPr>
            <a:lvl5pPr marL="1638000">
              <a:buClrTx/>
              <a:buFont typeface="+mj-lt"/>
              <a:buAutoNum type="romanUcPeriod"/>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49E3687-A4D4-8578-9891-A3DA560145A0}"/>
              </a:ext>
            </a:extLst>
          </p:cNvPr>
          <p:cNvSpPr>
            <a:spLocks noGrp="1"/>
          </p:cNvSpPr>
          <p:nvPr>
            <p:ph type="dt" sz="half" idx="18"/>
          </p:nvPr>
        </p:nvSpPr>
        <p:spPr/>
        <p:txBody>
          <a:bodyPr/>
          <a:lstStyle>
            <a:lvl1pPr>
              <a:defRPr>
                <a:solidFill>
                  <a:schemeClr val="tx2"/>
                </a:solidFill>
              </a:defRPr>
            </a:lvl1pPr>
          </a:lstStyle>
          <a:p>
            <a:endParaRPr lang="nb-NO"/>
          </a:p>
        </p:txBody>
      </p:sp>
      <p:sp>
        <p:nvSpPr>
          <p:cNvPr id="5" name="Footer Placeholder 4">
            <a:extLst>
              <a:ext uri="{FF2B5EF4-FFF2-40B4-BE49-F238E27FC236}">
                <a16:creationId xmlns:a16="http://schemas.microsoft.com/office/drawing/2014/main" id="{EFC31927-AD98-66DE-D978-26CF854123DF}"/>
              </a:ext>
            </a:extLst>
          </p:cNvPr>
          <p:cNvSpPr>
            <a:spLocks noGrp="1"/>
          </p:cNvSpPr>
          <p:nvPr>
            <p:ph type="ftr" sz="quarter" idx="19"/>
          </p:nvPr>
        </p:nvSpPr>
        <p:spPr/>
        <p:txBody>
          <a:bodyPr/>
          <a:lstStyle>
            <a:lvl1pPr>
              <a:defRPr>
                <a:solidFill>
                  <a:schemeClr val="tx2"/>
                </a:solidFill>
              </a:defRPr>
            </a:lvl1pPr>
          </a:lstStyle>
          <a:p>
            <a:pPr algn="r"/>
            <a:r>
              <a:rPr lang="en-US"/>
              <a:t>Technology for a better society</a:t>
            </a:r>
            <a:endParaRPr lang="nb-NO"/>
          </a:p>
        </p:txBody>
      </p:sp>
      <p:sp>
        <p:nvSpPr>
          <p:cNvPr id="6" name="Slide Number Placeholder 5">
            <a:extLst>
              <a:ext uri="{FF2B5EF4-FFF2-40B4-BE49-F238E27FC236}">
                <a16:creationId xmlns:a16="http://schemas.microsoft.com/office/drawing/2014/main" id="{92144B83-CD2B-7ACA-A1C5-2DE1A2257515}"/>
              </a:ext>
            </a:extLst>
          </p:cNvPr>
          <p:cNvSpPr>
            <a:spLocks noGrp="1"/>
          </p:cNvSpPr>
          <p:nvPr>
            <p:ph type="sldNum" sz="quarter" idx="20"/>
          </p:nvPr>
        </p:nvSpPr>
        <p:spPr/>
        <p:txBody>
          <a:bodyPr/>
          <a:lstStyle>
            <a:lvl1pPr>
              <a:defRPr>
                <a:solidFill>
                  <a:schemeClr val="tx2"/>
                </a:solidFill>
              </a:defRPr>
            </a:lvl1pPr>
          </a:lstStyle>
          <a:p>
            <a:pPr algn="l"/>
            <a:fld id="{E344FE64-9673-4E6C-96FF-C6B9E6BF336F}" type="slidenum">
              <a:rPr lang="nb-NO" smtClean="0"/>
              <a:pPr algn="l"/>
              <a:t>‹#›</a:t>
            </a:fld>
            <a:endParaRPr lang="nb-NO"/>
          </a:p>
        </p:txBody>
      </p:sp>
    </p:spTree>
    <p:extLst>
      <p:ext uri="{BB962C8B-B14F-4D97-AF65-F5344CB8AC3E}">
        <p14:creationId xmlns:p14="http://schemas.microsoft.com/office/powerpoint/2010/main" val="42204072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Kapittel Mørk Grønn">
    <p:bg>
      <p:bgPr>
        <a:solidFill>
          <a:schemeClr val="accent3"/>
        </a:solidFill>
        <a:effectLst/>
      </p:bgPr>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891292E-00E9-453D-967C-3464D9CCC4F7}"/>
              </a:ext>
            </a:extLst>
          </p:cNvPr>
          <p:cNvSpPr>
            <a:spLocks noGrp="1"/>
          </p:cNvSpPr>
          <p:nvPr>
            <p:ph type="pic" sz="quarter" idx="16"/>
          </p:nvPr>
        </p:nvSpPr>
        <p:spPr>
          <a:xfrm>
            <a:off x="4897296" y="0"/>
            <a:ext cx="7294704" cy="6858325"/>
          </a:xfrm>
          <a:custGeom>
            <a:avLst/>
            <a:gdLst>
              <a:gd name="connsiteX0" fmla="*/ 2467646 w 7294704"/>
              <a:gd name="connsiteY0" fmla="*/ 0 h 6858325"/>
              <a:gd name="connsiteX1" fmla="*/ 7294704 w 7294704"/>
              <a:gd name="connsiteY1" fmla="*/ 0 h 6858325"/>
              <a:gd name="connsiteX2" fmla="*/ 7294704 w 7294704"/>
              <a:gd name="connsiteY2" fmla="*/ 6858325 h 6858325"/>
              <a:gd name="connsiteX3" fmla="*/ 0 w 7294704"/>
              <a:gd name="connsiteY3" fmla="*/ 6858325 h 6858325"/>
            </a:gdLst>
            <a:ahLst/>
            <a:cxnLst>
              <a:cxn ang="0">
                <a:pos x="connsiteX0" y="connsiteY0"/>
              </a:cxn>
              <a:cxn ang="0">
                <a:pos x="connsiteX1" y="connsiteY1"/>
              </a:cxn>
              <a:cxn ang="0">
                <a:pos x="connsiteX2" y="connsiteY2"/>
              </a:cxn>
              <a:cxn ang="0">
                <a:pos x="connsiteX3" y="connsiteY3"/>
              </a:cxn>
            </a:cxnLst>
            <a:rect l="l" t="t" r="r" b="b"/>
            <a:pathLst>
              <a:path w="7294704" h="6858325">
                <a:moveTo>
                  <a:pt x="2467646" y="0"/>
                </a:moveTo>
                <a:lnTo>
                  <a:pt x="7294704" y="0"/>
                </a:lnTo>
                <a:lnTo>
                  <a:pt x="7294704" y="6858325"/>
                </a:lnTo>
                <a:lnTo>
                  <a:pt x="0" y="6858325"/>
                </a:lnTo>
                <a:close/>
              </a:path>
            </a:pathLst>
          </a:custGeom>
        </p:spPr>
        <p:txBody>
          <a:bodyPr wrap="square">
            <a:noAutofit/>
          </a:bodyPr>
          <a:lstStyle>
            <a:lvl1pPr>
              <a:buNone/>
              <a:defRPr>
                <a:solidFill>
                  <a:schemeClr val="bg1"/>
                </a:solidFill>
              </a:defRPr>
            </a:lvl1pPr>
          </a:lstStyle>
          <a:p>
            <a:endParaRPr lang="nb-NO"/>
          </a:p>
        </p:txBody>
      </p:sp>
      <p:sp>
        <p:nvSpPr>
          <p:cNvPr id="2" name="Title 1">
            <a:extLst>
              <a:ext uri="{FF2B5EF4-FFF2-40B4-BE49-F238E27FC236}">
                <a16:creationId xmlns:a16="http://schemas.microsoft.com/office/drawing/2014/main" id="{AC19EA52-CBCE-445B-A868-0AF0E940F269}"/>
              </a:ext>
            </a:extLst>
          </p:cNvPr>
          <p:cNvSpPr>
            <a:spLocks noGrp="1"/>
          </p:cNvSpPr>
          <p:nvPr>
            <p:ph type="title"/>
          </p:nvPr>
        </p:nvSpPr>
        <p:spPr>
          <a:xfrm>
            <a:off x="720090" y="2668404"/>
            <a:ext cx="3993356" cy="1051168"/>
          </a:xfrm>
        </p:spPr>
        <p:txBody>
          <a:bodyPr/>
          <a:lstStyle>
            <a:lvl1pPr>
              <a:defRPr>
                <a:solidFill>
                  <a:schemeClr val="bg1"/>
                </a:solidFill>
              </a:defRPr>
            </a:lvl1pPr>
          </a:lstStyle>
          <a:p>
            <a:r>
              <a:rPr lang="en-US" dirty="0"/>
              <a:t>Click to edit Master title style</a:t>
            </a:r>
          </a:p>
        </p:txBody>
      </p:sp>
      <p:pic>
        <p:nvPicPr>
          <p:cNvPr id="3" name="Graphic 2">
            <a:extLst>
              <a:ext uri="{FF2B5EF4-FFF2-40B4-BE49-F238E27FC236}">
                <a16:creationId xmlns:a16="http://schemas.microsoft.com/office/drawing/2014/main" id="{EC897DDF-36D6-4E7B-B977-C5BF23D6A1E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20090" y="0"/>
            <a:ext cx="1096735" cy="1303666"/>
          </a:xfrm>
          <a:prstGeom prst="rect">
            <a:avLst/>
          </a:prstGeom>
        </p:spPr>
      </p:pic>
      <p:sp>
        <p:nvSpPr>
          <p:cNvPr id="9" name="Text Placeholder 8">
            <a:extLst>
              <a:ext uri="{FF2B5EF4-FFF2-40B4-BE49-F238E27FC236}">
                <a16:creationId xmlns:a16="http://schemas.microsoft.com/office/drawing/2014/main" id="{2519DE2E-30A8-4795-8CA3-AB25AAE8A266}"/>
              </a:ext>
            </a:extLst>
          </p:cNvPr>
          <p:cNvSpPr>
            <a:spLocks noGrp="1"/>
          </p:cNvSpPr>
          <p:nvPr>
            <p:ph type="body" sz="quarter" idx="17"/>
          </p:nvPr>
        </p:nvSpPr>
        <p:spPr>
          <a:xfrm>
            <a:off x="1331118" y="4043680"/>
            <a:ext cx="3405188" cy="1981200"/>
          </a:xfrm>
        </p:spPr>
        <p:txBody>
          <a:bodyPr/>
          <a:lstStyle>
            <a:lvl1pPr marL="396000" indent="-396000">
              <a:buClrTx/>
              <a:buFont typeface="+mj-lt"/>
              <a:buAutoNum type="romanUcPeriod"/>
              <a:defRPr>
                <a:solidFill>
                  <a:schemeClr val="bg1"/>
                </a:solidFill>
              </a:defRPr>
            </a:lvl1pPr>
            <a:lvl2pPr marL="720000">
              <a:buClrTx/>
              <a:buFont typeface="+mj-lt"/>
              <a:buAutoNum type="romanUcPeriod"/>
              <a:defRPr>
                <a:solidFill>
                  <a:schemeClr val="bg1"/>
                </a:solidFill>
              </a:defRPr>
            </a:lvl2pPr>
            <a:lvl3pPr marL="1044000">
              <a:buClrTx/>
              <a:buFont typeface="+mj-lt"/>
              <a:buAutoNum type="romanUcPeriod"/>
              <a:defRPr>
                <a:solidFill>
                  <a:schemeClr val="bg1"/>
                </a:solidFill>
              </a:defRPr>
            </a:lvl3pPr>
            <a:lvl4pPr marL="1350000">
              <a:buClrTx/>
              <a:buFont typeface="+mj-lt"/>
              <a:buAutoNum type="romanUcPeriod"/>
              <a:defRPr>
                <a:solidFill>
                  <a:schemeClr val="bg1"/>
                </a:solidFill>
              </a:defRPr>
            </a:lvl4pPr>
            <a:lvl5pPr marL="1638000">
              <a:buClrTx/>
              <a:buFont typeface="+mj-lt"/>
              <a:buAutoNum type="romanUcPeriod"/>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9367B78-1844-893D-615B-CD579150B031}"/>
              </a:ext>
            </a:extLst>
          </p:cNvPr>
          <p:cNvSpPr>
            <a:spLocks noGrp="1"/>
          </p:cNvSpPr>
          <p:nvPr>
            <p:ph type="dt" sz="half" idx="18"/>
          </p:nvPr>
        </p:nvSpPr>
        <p:spPr/>
        <p:txBody>
          <a:bodyPr/>
          <a:lstStyle/>
          <a:p>
            <a:endParaRPr lang="nb-NO"/>
          </a:p>
        </p:txBody>
      </p:sp>
      <p:sp>
        <p:nvSpPr>
          <p:cNvPr id="5" name="Footer Placeholder 4">
            <a:extLst>
              <a:ext uri="{FF2B5EF4-FFF2-40B4-BE49-F238E27FC236}">
                <a16:creationId xmlns:a16="http://schemas.microsoft.com/office/drawing/2014/main" id="{9CCBCEE7-DBA2-5473-B933-F8F1A22876CA}"/>
              </a:ext>
            </a:extLst>
          </p:cNvPr>
          <p:cNvSpPr>
            <a:spLocks noGrp="1"/>
          </p:cNvSpPr>
          <p:nvPr>
            <p:ph type="ftr" sz="quarter" idx="19"/>
          </p:nvPr>
        </p:nvSpPr>
        <p:spPr/>
        <p:txBody>
          <a:bodyPr/>
          <a:lstStyle/>
          <a:p>
            <a:pPr algn="r"/>
            <a:r>
              <a:rPr lang="en-US"/>
              <a:t>Technology for a better society</a:t>
            </a:r>
            <a:endParaRPr lang="nb-NO"/>
          </a:p>
        </p:txBody>
      </p:sp>
      <p:sp>
        <p:nvSpPr>
          <p:cNvPr id="6" name="Slide Number Placeholder 5">
            <a:extLst>
              <a:ext uri="{FF2B5EF4-FFF2-40B4-BE49-F238E27FC236}">
                <a16:creationId xmlns:a16="http://schemas.microsoft.com/office/drawing/2014/main" id="{C3EF9CCC-8657-41EA-4A62-855BF6A131D8}"/>
              </a:ext>
            </a:extLst>
          </p:cNvPr>
          <p:cNvSpPr>
            <a:spLocks noGrp="1"/>
          </p:cNvSpPr>
          <p:nvPr>
            <p:ph type="sldNum" sz="quarter" idx="20"/>
          </p:nvPr>
        </p:nvSpPr>
        <p:spPr/>
        <p:txBody>
          <a:bodyPr/>
          <a:lstStyle/>
          <a:p>
            <a:pPr algn="l"/>
            <a:fld id="{E344FE64-9673-4E6C-96FF-C6B9E6BF336F}" type="slidenum">
              <a:rPr lang="nb-NO" smtClean="0"/>
              <a:pPr algn="l"/>
              <a:t>‹#›</a:t>
            </a:fld>
            <a:endParaRPr lang="nb-NO"/>
          </a:p>
        </p:txBody>
      </p:sp>
    </p:spTree>
    <p:extLst>
      <p:ext uri="{BB962C8B-B14F-4D97-AF65-F5344CB8AC3E}">
        <p14:creationId xmlns:p14="http://schemas.microsoft.com/office/powerpoint/2010/main" val="20564933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Kapittel Gul">
    <p:bg>
      <p:bgPr>
        <a:solidFill>
          <a:schemeClr val="accent4"/>
        </a:solidFill>
        <a:effectLst/>
      </p:bgPr>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891292E-00E9-453D-967C-3464D9CCC4F7}"/>
              </a:ext>
            </a:extLst>
          </p:cNvPr>
          <p:cNvSpPr>
            <a:spLocks noGrp="1"/>
          </p:cNvSpPr>
          <p:nvPr>
            <p:ph type="pic" sz="quarter" idx="16"/>
          </p:nvPr>
        </p:nvSpPr>
        <p:spPr>
          <a:xfrm>
            <a:off x="4897296" y="0"/>
            <a:ext cx="7294704" cy="6858325"/>
          </a:xfrm>
          <a:custGeom>
            <a:avLst/>
            <a:gdLst>
              <a:gd name="connsiteX0" fmla="*/ 2467646 w 7294704"/>
              <a:gd name="connsiteY0" fmla="*/ 0 h 6858325"/>
              <a:gd name="connsiteX1" fmla="*/ 7294704 w 7294704"/>
              <a:gd name="connsiteY1" fmla="*/ 0 h 6858325"/>
              <a:gd name="connsiteX2" fmla="*/ 7294704 w 7294704"/>
              <a:gd name="connsiteY2" fmla="*/ 6858325 h 6858325"/>
              <a:gd name="connsiteX3" fmla="*/ 0 w 7294704"/>
              <a:gd name="connsiteY3" fmla="*/ 6858325 h 6858325"/>
            </a:gdLst>
            <a:ahLst/>
            <a:cxnLst>
              <a:cxn ang="0">
                <a:pos x="connsiteX0" y="connsiteY0"/>
              </a:cxn>
              <a:cxn ang="0">
                <a:pos x="connsiteX1" y="connsiteY1"/>
              </a:cxn>
              <a:cxn ang="0">
                <a:pos x="connsiteX2" y="connsiteY2"/>
              </a:cxn>
              <a:cxn ang="0">
                <a:pos x="connsiteX3" y="connsiteY3"/>
              </a:cxn>
            </a:cxnLst>
            <a:rect l="l" t="t" r="r" b="b"/>
            <a:pathLst>
              <a:path w="7294704" h="6858325">
                <a:moveTo>
                  <a:pt x="2467646" y="0"/>
                </a:moveTo>
                <a:lnTo>
                  <a:pt x="7294704" y="0"/>
                </a:lnTo>
                <a:lnTo>
                  <a:pt x="7294704" y="6858325"/>
                </a:lnTo>
                <a:lnTo>
                  <a:pt x="0" y="6858325"/>
                </a:lnTo>
                <a:close/>
              </a:path>
            </a:pathLst>
          </a:custGeom>
        </p:spPr>
        <p:txBody>
          <a:bodyPr wrap="square">
            <a:noAutofit/>
          </a:bodyPr>
          <a:lstStyle>
            <a:lvl1pPr>
              <a:buNone/>
              <a:defRPr>
                <a:solidFill>
                  <a:schemeClr val="bg1"/>
                </a:solidFill>
              </a:defRPr>
            </a:lvl1pPr>
          </a:lstStyle>
          <a:p>
            <a:endParaRPr lang="nb-NO"/>
          </a:p>
        </p:txBody>
      </p:sp>
      <p:sp>
        <p:nvSpPr>
          <p:cNvPr id="2" name="Title 1">
            <a:extLst>
              <a:ext uri="{FF2B5EF4-FFF2-40B4-BE49-F238E27FC236}">
                <a16:creationId xmlns:a16="http://schemas.microsoft.com/office/drawing/2014/main" id="{AC19EA52-CBCE-445B-A868-0AF0E940F269}"/>
              </a:ext>
            </a:extLst>
          </p:cNvPr>
          <p:cNvSpPr>
            <a:spLocks noGrp="1"/>
          </p:cNvSpPr>
          <p:nvPr>
            <p:ph type="title"/>
          </p:nvPr>
        </p:nvSpPr>
        <p:spPr>
          <a:xfrm>
            <a:off x="720090" y="2668404"/>
            <a:ext cx="3993356" cy="1051168"/>
          </a:xfrm>
        </p:spPr>
        <p:txBody>
          <a:bodyPr/>
          <a:lstStyle>
            <a:lvl1pPr>
              <a:defRPr>
                <a:solidFill>
                  <a:schemeClr val="bg1"/>
                </a:solidFill>
              </a:defRPr>
            </a:lvl1pPr>
          </a:lstStyle>
          <a:p>
            <a:r>
              <a:rPr lang="en-US" dirty="0"/>
              <a:t>Click to edit Master title style</a:t>
            </a:r>
          </a:p>
        </p:txBody>
      </p:sp>
      <p:pic>
        <p:nvPicPr>
          <p:cNvPr id="3" name="Graphic 2">
            <a:extLst>
              <a:ext uri="{FF2B5EF4-FFF2-40B4-BE49-F238E27FC236}">
                <a16:creationId xmlns:a16="http://schemas.microsoft.com/office/drawing/2014/main" id="{EC897DDF-36D6-4E7B-B977-C5BF23D6A1E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20090" y="0"/>
            <a:ext cx="1096735" cy="1303666"/>
          </a:xfrm>
          <a:prstGeom prst="rect">
            <a:avLst/>
          </a:prstGeom>
        </p:spPr>
      </p:pic>
      <p:sp>
        <p:nvSpPr>
          <p:cNvPr id="9" name="Text Placeholder 8">
            <a:extLst>
              <a:ext uri="{FF2B5EF4-FFF2-40B4-BE49-F238E27FC236}">
                <a16:creationId xmlns:a16="http://schemas.microsoft.com/office/drawing/2014/main" id="{2519DE2E-30A8-4795-8CA3-AB25AAE8A266}"/>
              </a:ext>
            </a:extLst>
          </p:cNvPr>
          <p:cNvSpPr>
            <a:spLocks noGrp="1"/>
          </p:cNvSpPr>
          <p:nvPr>
            <p:ph type="body" sz="quarter" idx="17"/>
          </p:nvPr>
        </p:nvSpPr>
        <p:spPr>
          <a:xfrm>
            <a:off x="1331118" y="4043680"/>
            <a:ext cx="3405188" cy="1981200"/>
          </a:xfrm>
        </p:spPr>
        <p:txBody>
          <a:bodyPr/>
          <a:lstStyle>
            <a:lvl1pPr marL="396000" indent="-396000">
              <a:buClrTx/>
              <a:buFont typeface="+mj-lt"/>
              <a:buAutoNum type="romanUcPeriod"/>
              <a:defRPr>
                <a:solidFill>
                  <a:schemeClr val="bg1"/>
                </a:solidFill>
              </a:defRPr>
            </a:lvl1pPr>
            <a:lvl2pPr marL="720000">
              <a:buClrTx/>
              <a:buFont typeface="+mj-lt"/>
              <a:buAutoNum type="romanUcPeriod"/>
              <a:defRPr>
                <a:solidFill>
                  <a:schemeClr val="bg1"/>
                </a:solidFill>
              </a:defRPr>
            </a:lvl2pPr>
            <a:lvl3pPr marL="1044000">
              <a:buClrTx/>
              <a:buFont typeface="+mj-lt"/>
              <a:buAutoNum type="romanUcPeriod"/>
              <a:defRPr>
                <a:solidFill>
                  <a:schemeClr val="bg1"/>
                </a:solidFill>
              </a:defRPr>
            </a:lvl3pPr>
            <a:lvl4pPr marL="1350000">
              <a:buClrTx/>
              <a:buFont typeface="+mj-lt"/>
              <a:buAutoNum type="romanUcPeriod"/>
              <a:defRPr>
                <a:solidFill>
                  <a:schemeClr val="bg1"/>
                </a:solidFill>
              </a:defRPr>
            </a:lvl4pPr>
            <a:lvl5pPr marL="1638000">
              <a:buClrTx/>
              <a:buFont typeface="+mj-lt"/>
              <a:buAutoNum type="romanUcPeriod"/>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705D46A-57DD-EA59-5469-A6B29CB5CE43}"/>
              </a:ext>
            </a:extLst>
          </p:cNvPr>
          <p:cNvSpPr>
            <a:spLocks noGrp="1"/>
          </p:cNvSpPr>
          <p:nvPr>
            <p:ph type="dt" sz="half" idx="18"/>
          </p:nvPr>
        </p:nvSpPr>
        <p:spPr/>
        <p:txBody>
          <a:bodyPr/>
          <a:lstStyle/>
          <a:p>
            <a:endParaRPr lang="nb-NO"/>
          </a:p>
        </p:txBody>
      </p:sp>
      <p:sp>
        <p:nvSpPr>
          <p:cNvPr id="5" name="Footer Placeholder 4">
            <a:extLst>
              <a:ext uri="{FF2B5EF4-FFF2-40B4-BE49-F238E27FC236}">
                <a16:creationId xmlns:a16="http://schemas.microsoft.com/office/drawing/2014/main" id="{63333820-83DD-EBD4-9A3E-7157895EE35C}"/>
              </a:ext>
            </a:extLst>
          </p:cNvPr>
          <p:cNvSpPr>
            <a:spLocks noGrp="1"/>
          </p:cNvSpPr>
          <p:nvPr>
            <p:ph type="ftr" sz="quarter" idx="19"/>
          </p:nvPr>
        </p:nvSpPr>
        <p:spPr/>
        <p:txBody>
          <a:bodyPr/>
          <a:lstStyle/>
          <a:p>
            <a:pPr algn="r"/>
            <a:r>
              <a:rPr lang="en-US"/>
              <a:t>Technology for a better society</a:t>
            </a:r>
            <a:endParaRPr lang="nb-NO"/>
          </a:p>
        </p:txBody>
      </p:sp>
      <p:sp>
        <p:nvSpPr>
          <p:cNvPr id="6" name="Slide Number Placeholder 5">
            <a:extLst>
              <a:ext uri="{FF2B5EF4-FFF2-40B4-BE49-F238E27FC236}">
                <a16:creationId xmlns:a16="http://schemas.microsoft.com/office/drawing/2014/main" id="{8F148AE9-5E31-1926-0092-90FDBC7839D4}"/>
              </a:ext>
            </a:extLst>
          </p:cNvPr>
          <p:cNvSpPr>
            <a:spLocks noGrp="1"/>
          </p:cNvSpPr>
          <p:nvPr>
            <p:ph type="sldNum" sz="quarter" idx="20"/>
          </p:nvPr>
        </p:nvSpPr>
        <p:spPr/>
        <p:txBody>
          <a:bodyPr/>
          <a:lstStyle/>
          <a:p>
            <a:pPr algn="l"/>
            <a:fld id="{E344FE64-9673-4E6C-96FF-C6B9E6BF336F}" type="slidenum">
              <a:rPr lang="nb-NO" smtClean="0"/>
              <a:pPr algn="l"/>
              <a:t>‹#›</a:t>
            </a:fld>
            <a:endParaRPr lang="nb-NO"/>
          </a:p>
        </p:txBody>
      </p:sp>
    </p:spTree>
    <p:extLst>
      <p:ext uri="{BB962C8B-B14F-4D97-AF65-F5344CB8AC3E}">
        <p14:creationId xmlns:p14="http://schemas.microsoft.com/office/powerpoint/2010/main" val="24321388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Kapittel Lys Gul">
    <p:bg>
      <p:bgPr>
        <a:solidFill>
          <a:srgbClr val="EAD7A0"/>
        </a:solidFill>
        <a:effectLst/>
      </p:bgPr>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891292E-00E9-453D-967C-3464D9CCC4F7}"/>
              </a:ext>
            </a:extLst>
          </p:cNvPr>
          <p:cNvSpPr>
            <a:spLocks noGrp="1"/>
          </p:cNvSpPr>
          <p:nvPr>
            <p:ph type="pic" sz="quarter" idx="16"/>
          </p:nvPr>
        </p:nvSpPr>
        <p:spPr>
          <a:xfrm>
            <a:off x="4897296" y="0"/>
            <a:ext cx="7294704" cy="6858325"/>
          </a:xfrm>
          <a:custGeom>
            <a:avLst/>
            <a:gdLst>
              <a:gd name="connsiteX0" fmla="*/ 2467646 w 7294704"/>
              <a:gd name="connsiteY0" fmla="*/ 0 h 6858325"/>
              <a:gd name="connsiteX1" fmla="*/ 7294704 w 7294704"/>
              <a:gd name="connsiteY1" fmla="*/ 0 h 6858325"/>
              <a:gd name="connsiteX2" fmla="*/ 7294704 w 7294704"/>
              <a:gd name="connsiteY2" fmla="*/ 6858325 h 6858325"/>
              <a:gd name="connsiteX3" fmla="*/ 0 w 7294704"/>
              <a:gd name="connsiteY3" fmla="*/ 6858325 h 6858325"/>
            </a:gdLst>
            <a:ahLst/>
            <a:cxnLst>
              <a:cxn ang="0">
                <a:pos x="connsiteX0" y="connsiteY0"/>
              </a:cxn>
              <a:cxn ang="0">
                <a:pos x="connsiteX1" y="connsiteY1"/>
              </a:cxn>
              <a:cxn ang="0">
                <a:pos x="connsiteX2" y="connsiteY2"/>
              </a:cxn>
              <a:cxn ang="0">
                <a:pos x="connsiteX3" y="connsiteY3"/>
              </a:cxn>
            </a:cxnLst>
            <a:rect l="l" t="t" r="r" b="b"/>
            <a:pathLst>
              <a:path w="7294704" h="6858325">
                <a:moveTo>
                  <a:pt x="2467646" y="0"/>
                </a:moveTo>
                <a:lnTo>
                  <a:pt x="7294704" y="0"/>
                </a:lnTo>
                <a:lnTo>
                  <a:pt x="7294704" y="6858325"/>
                </a:lnTo>
                <a:lnTo>
                  <a:pt x="0" y="6858325"/>
                </a:lnTo>
                <a:close/>
              </a:path>
            </a:pathLst>
          </a:custGeom>
        </p:spPr>
        <p:txBody>
          <a:bodyPr wrap="square">
            <a:noAutofit/>
          </a:bodyPr>
          <a:lstStyle>
            <a:lvl1pPr>
              <a:buNone/>
              <a:defRPr>
                <a:solidFill>
                  <a:schemeClr val="tx2"/>
                </a:solidFill>
              </a:defRPr>
            </a:lvl1pPr>
          </a:lstStyle>
          <a:p>
            <a:endParaRPr lang="nb-NO"/>
          </a:p>
        </p:txBody>
      </p:sp>
      <p:sp>
        <p:nvSpPr>
          <p:cNvPr id="2" name="Title 1">
            <a:extLst>
              <a:ext uri="{FF2B5EF4-FFF2-40B4-BE49-F238E27FC236}">
                <a16:creationId xmlns:a16="http://schemas.microsoft.com/office/drawing/2014/main" id="{AC19EA52-CBCE-445B-A868-0AF0E940F269}"/>
              </a:ext>
            </a:extLst>
          </p:cNvPr>
          <p:cNvSpPr>
            <a:spLocks noGrp="1"/>
          </p:cNvSpPr>
          <p:nvPr>
            <p:ph type="title"/>
          </p:nvPr>
        </p:nvSpPr>
        <p:spPr>
          <a:xfrm>
            <a:off x="720090" y="2668404"/>
            <a:ext cx="3993356" cy="1051168"/>
          </a:xfrm>
        </p:spPr>
        <p:txBody>
          <a:bodyPr/>
          <a:lstStyle>
            <a:lvl1pPr>
              <a:defRPr>
                <a:solidFill>
                  <a:schemeClr val="tx2"/>
                </a:solidFill>
              </a:defRPr>
            </a:lvl1pPr>
          </a:lstStyle>
          <a:p>
            <a:r>
              <a:rPr lang="en-US" dirty="0"/>
              <a:t>Click to edit Master title style</a:t>
            </a:r>
          </a:p>
        </p:txBody>
      </p:sp>
      <p:pic>
        <p:nvPicPr>
          <p:cNvPr id="3" name="Graphic 2">
            <a:extLst>
              <a:ext uri="{FF2B5EF4-FFF2-40B4-BE49-F238E27FC236}">
                <a16:creationId xmlns:a16="http://schemas.microsoft.com/office/drawing/2014/main" id="{EC897DDF-36D6-4E7B-B977-C5BF23D6A1E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20090" y="0"/>
            <a:ext cx="1096735" cy="1303666"/>
          </a:xfrm>
          <a:prstGeom prst="rect">
            <a:avLst/>
          </a:prstGeom>
        </p:spPr>
      </p:pic>
      <p:sp>
        <p:nvSpPr>
          <p:cNvPr id="9" name="Text Placeholder 8">
            <a:extLst>
              <a:ext uri="{FF2B5EF4-FFF2-40B4-BE49-F238E27FC236}">
                <a16:creationId xmlns:a16="http://schemas.microsoft.com/office/drawing/2014/main" id="{2519DE2E-30A8-4795-8CA3-AB25AAE8A266}"/>
              </a:ext>
            </a:extLst>
          </p:cNvPr>
          <p:cNvSpPr>
            <a:spLocks noGrp="1"/>
          </p:cNvSpPr>
          <p:nvPr>
            <p:ph type="body" sz="quarter" idx="17"/>
          </p:nvPr>
        </p:nvSpPr>
        <p:spPr>
          <a:xfrm>
            <a:off x="1331118" y="4043680"/>
            <a:ext cx="3405188" cy="1981200"/>
          </a:xfrm>
        </p:spPr>
        <p:txBody>
          <a:bodyPr/>
          <a:lstStyle>
            <a:lvl1pPr marL="396000" indent="-396000">
              <a:buClrTx/>
              <a:buFont typeface="+mj-lt"/>
              <a:buAutoNum type="romanUcPeriod"/>
              <a:defRPr>
                <a:solidFill>
                  <a:schemeClr val="tx2"/>
                </a:solidFill>
              </a:defRPr>
            </a:lvl1pPr>
            <a:lvl2pPr marL="720000">
              <a:buClrTx/>
              <a:buFont typeface="+mj-lt"/>
              <a:buAutoNum type="romanUcPeriod"/>
              <a:defRPr>
                <a:solidFill>
                  <a:schemeClr val="tx2"/>
                </a:solidFill>
              </a:defRPr>
            </a:lvl2pPr>
            <a:lvl3pPr marL="1044000">
              <a:buClrTx/>
              <a:buFont typeface="+mj-lt"/>
              <a:buAutoNum type="romanUcPeriod"/>
              <a:defRPr>
                <a:solidFill>
                  <a:schemeClr val="tx2"/>
                </a:solidFill>
              </a:defRPr>
            </a:lvl3pPr>
            <a:lvl4pPr marL="1350000">
              <a:buClrTx/>
              <a:buFont typeface="+mj-lt"/>
              <a:buAutoNum type="romanUcPeriod"/>
              <a:defRPr>
                <a:solidFill>
                  <a:schemeClr val="tx2"/>
                </a:solidFill>
              </a:defRPr>
            </a:lvl4pPr>
            <a:lvl5pPr marL="1638000">
              <a:buClrTx/>
              <a:buFont typeface="+mj-lt"/>
              <a:buAutoNum type="romanUcPeriod"/>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7831693-056A-E20B-097E-D984CADBB4F9}"/>
              </a:ext>
            </a:extLst>
          </p:cNvPr>
          <p:cNvSpPr>
            <a:spLocks noGrp="1"/>
          </p:cNvSpPr>
          <p:nvPr>
            <p:ph type="dt" sz="half" idx="18"/>
          </p:nvPr>
        </p:nvSpPr>
        <p:spPr/>
        <p:txBody>
          <a:bodyPr/>
          <a:lstStyle>
            <a:lvl1pPr>
              <a:defRPr>
                <a:solidFill>
                  <a:schemeClr val="tx2"/>
                </a:solidFill>
              </a:defRPr>
            </a:lvl1pPr>
          </a:lstStyle>
          <a:p>
            <a:endParaRPr lang="nb-NO"/>
          </a:p>
        </p:txBody>
      </p:sp>
      <p:sp>
        <p:nvSpPr>
          <p:cNvPr id="5" name="Footer Placeholder 4">
            <a:extLst>
              <a:ext uri="{FF2B5EF4-FFF2-40B4-BE49-F238E27FC236}">
                <a16:creationId xmlns:a16="http://schemas.microsoft.com/office/drawing/2014/main" id="{B050927A-CE72-B2BF-0899-A3E0B10E06F8}"/>
              </a:ext>
            </a:extLst>
          </p:cNvPr>
          <p:cNvSpPr>
            <a:spLocks noGrp="1"/>
          </p:cNvSpPr>
          <p:nvPr>
            <p:ph type="ftr" sz="quarter" idx="19"/>
          </p:nvPr>
        </p:nvSpPr>
        <p:spPr/>
        <p:txBody>
          <a:bodyPr/>
          <a:lstStyle>
            <a:lvl1pPr>
              <a:defRPr>
                <a:solidFill>
                  <a:schemeClr val="tx2"/>
                </a:solidFill>
              </a:defRPr>
            </a:lvl1pPr>
          </a:lstStyle>
          <a:p>
            <a:pPr algn="r"/>
            <a:r>
              <a:rPr lang="en-US"/>
              <a:t>Technology for a better society</a:t>
            </a:r>
            <a:endParaRPr lang="nb-NO"/>
          </a:p>
        </p:txBody>
      </p:sp>
      <p:sp>
        <p:nvSpPr>
          <p:cNvPr id="6" name="Slide Number Placeholder 5">
            <a:extLst>
              <a:ext uri="{FF2B5EF4-FFF2-40B4-BE49-F238E27FC236}">
                <a16:creationId xmlns:a16="http://schemas.microsoft.com/office/drawing/2014/main" id="{B1B2BEFA-1F51-4FEF-B780-1D3D379401AA}"/>
              </a:ext>
            </a:extLst>
          </p:cNvPr>
          <p:cNvSpPr>
            <a:spLocks noGrp="1"/>
          </p:cNvSpPr>
          <p:nvPr>
            <p:ph type="sldNum" sz="quarter" idx="20"/>
          </p:nvPr>
        </p:nvSpPr>
        <p:spPr/>
        <p:txBody>
          <a:bodyPr/>
          <a:lstStyle>
            <a:lvl1pPr>
              <a:defRPr>
                <a:solidFill>
                  <a:schemeClr val="tx2"/>
                </a:solidFill>
              </a:defRPr>
            </a:lvl1pPr>
          </a:lstStyle>
          <a:p>
            <a:pPr algn="l"/>
            <a:fld id="{E344FE64-9673-4E6C-96FF-C6B9E6BF336F}" type="slidenum">
              <a:rPr lang="nb-NO" smtClean="0"/>
              <a:pPr algn="l"/>
              <a:t>‹#›</a:t>
            </a:fld>
            <a:endParaRPr lang="nb-NO"/>
          </a:p>
        </p:txBody>
      </p:sp>
    </p:spTree>
    <p:extLst>
      <p:ext uri="{BB962C8B-B14F-4D97-AF65-F5344CB8AC3E}">
        <p14:creationId xmlns:p14="http://schemas.microsoft.com/office/powerpoint/2010/main" val="7657991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Kapittel Lilla">
    <p:bg>
      <p:bgPr>
        <a:solidFill>
          <a:schemeClr val="accent6"/>
        </a:solidFill>
        <a:effectLst/>
      </p:bgPr>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891292E-00E9-453D-967C-3464D9CCC4F7}"/>
              </a:ext>
            </a:extLst>
          </p:cNvPr>
          <p:cNvSpPr>
            <a:spLocks noGrp="1"/>
          </p:cNvSpPr>
          <p:nvPr>
            <p:ph type="pic" sz="quarter" idx="16"/>
          </p:nvPr>
        </p:nvSpPr>
        <p:spPr>
          <a:xfrm>
            <a:off x="4897296" y="0"/>
            <a:ext cx="7294704" cy="6858325"/>
          </a:xfrm>
          <a:custGeom>
            <a:avLst/>
            <a:gdLst>
              <a:gd name="connsiteX0" fmla="*/ 2467646 w 7294704"/>
              <a:gd name="connsiteY0" fmla="*/ 0 h 6858325"/>
              <a:gd name="connsiteX1" fmla="*/ 7294704 w 7294704"/>
              <a:gd name="connsiteY1" fmla="*/ 0 h 6858325"/>
              <a:gd name="connsiteX2" fmla="*/ 7294704 w 7294704"/>
              <a:gd name="connsiteY2" fmla="*/ 6858325 h 6858325"/>
              <a:gd name="connsiteX3" fmla="*/ 0 w 7294704"/>
              <a:gd name="connsiteY3" fmla="*/ 6858325 h 6858325"/>
            </a:gdLst>
            <a:ahLst/>
            <a:cxnLst>
              <a:cxn ang="0">
                <a:pos x="connsiteX0" y="connsiteY0"/>
              </a:cxn>
              <a:cxn ang="0">
                <a:pos x="connsiteX1" y="connsiteY1"/>
              </a:cxn>
              <a:cxn ang="0">
                <a:pos x="connsiteX2" y="connsiteY2"/>
              </a:cxn>
              <a:cxn ang="0">
                <a:pos x="connsiteX3" y="connsiteY3"/>
              </a:cxn>
            </a:cxnLst>
            <a:rect l="l" t="t" r="r" b="b"/>
            <a:pathLst>
              <a:path w="7294704" h="6858325">
                <a:moveTo>
                  <a:pt x="2467646" y="0"/>
                </a:moveTo>
                <a:lnTo>
                  <a:pt x="7294704" y="0"/>
                </a:lnTo>
                <a:lnTo>
                  <a:pt x="7294704" y="6858325"/>
                </a:lnTo>
                <a:lnTo>
                  <a:pt x="0" y="6858325"/>
                </a:lnTo>
                <a:close/>
              </a:path>
            </a:pathLst>
          </a:custGeom>
        </p:spPr>
        <p:txBody>
          <a:bodyPr wrap="square">
            <a:noAutofit/>
          </a:bodyPr>
          <a:lstStyle>
            <a:lvl1pPr>
              <a:buNone/>
              <a:defRPr>
                <a:solidFill>
                  <a:schemeClr val="bg1"/>
                </a:solidFill>
              </a:defRPr>
            </a:lvl1pPr>
          </a:lstStyle>
          <a:p>
            <a:endParaRPr lang="nb-NO"/>
          </a:p>
        </p:txBody>
      </p:sp>
      <p:sp>
        <p:nvSpPr>
          <p:cNvPr id="2" name="Title 1">
            <a:extLst>
              <a:ext uri="{FF2B5EF4-FFF2-40B4-BE49-F238E27FC236}">
                <a16:creationId xmlns:a16="http://schemas.microsoft.com/office/drawing/2014/main" id="{AC19EA52-CBCE-445B-A868-0AF0E940F269}"/>
              </a:ext>
            </a:extLst>
          </p:cNvPr>
          <p:cNvSpPr>
            <a:spLocks noGrp="1"/>
          </p:cNvSpPr>
          <p:nvPr>
            <p:ph type="title"/>
          </p:nvPr>
        </p:nvSpPr>
        <p:spPr>
          <a:xfrm>
            <a:off x="720090" y="2668404"/>
            <a:ext cx="3993356" cy="1051168"/>
          </a:xfrm>
        </p:spPr>
        <p:txBody>
          <a:bodyPr/>
          <a:lstStyle>
            <a:lvl1pPr>
              <a:defRPr>
                <a:solidFill>
                  <a:schemeClr val="bg1"/>
                </a:solidFill>
              </a:defRPr>
            </a:lvl1pPr>
          </a:lstStyle>
          <a:p>
            <a:r>
              <a:rPr lang="en-US" dirty="0"/>
              <a:t>Click to edit Master title style</a:t>
            </a:r>
          </a:p>
        </p:txBody>
      </p:sp>
      <p:pic>
        <p:nvPicPr>
          <p:cNvPr id="3" name="Graphic 2">
            <a:extLst>
              <a:ext uri="{FF2B5EF4-FFF2-40B4-BE49-F238E27FC236}">
                <a16:creationId xmlns:a16="http://schemas.microsoft.com/office/drawing/2014/main" id="{EC897DDF-36D6-4E7B-B977-C5BF23D6A1E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20090" y="0"/>
            <a:ext cx="1096735" cy="1303666"/>
          </a:xfrm>
          <a:prstGeom prst="rect">
            <a:avLst/>
          </a:prstGeom>
        </p:spPr>
      </p:pic>
      <p:sp>
        <p:nvSpPr>
          <p:cNvPr id="9" name="Text Placeholder 8">
            <a:extLst>
              <a:ext uri="{FF2B5EF4-FFF2-40B4-BE49-F238E27FC236}">
                <a16:creationId xmlns:a16="http://schemas.microsoft.com/office/drawing/2014/main" id="{2519DE2E-30A8-4795-8CA3-AB25AAE8A266}"/>
              </a:ext>
            </a:extLst>
          </p:cNvPr>
          <p:cNvSpPr>
            <a:spLocks noGrp="1"/>
          </p:cNvSpPr>
          <p:nvPr>
            <p:ph type="body" sz="quarter" idx="17"/>
          </p:nvPr>
        </p:nvSpPr>
        <p:spPr>
          <a:xfrm>
            <a:off x="1331118" y="4043680"/>
            <a:ext cx="3405188" cy="1981200"/>
          </a:xfrm>
        </p:spPr>
        <p:txBody>
          <a:bodyPr/>
          <a:lstStyle>
            <a:lvl1pPr marL="396000" indent="-396000">
              <a:buClrTx/>
              <a:buFont typeface="+mj-lt"/>
              <a:buAutoNum type="romanUcPeriod"/>
              <a:defRPr>
                <a:solidFill>
                  <a:schemeClr val="bg1"/>
                </a:solidFill>
              </a:defRPr>
            </a:lvl1pPr>
            <a:lvl2pPr marL="720000">
              <a:buClrTx/>
              <a:buFont typeface="+mj-lt"/>
              <a:buAutoNum type="romanUcPeriod"/>
              <a:defRPr>
                <a:solidFill>
                  <a:schemeClr val="bg1"/>
                </a:solidFill>
              </a:defRPr>
            </a:lvl2pPr>
            <a:lvl3pPr marL="1044000">
              <a:buClrTx/>
              <a:buFont typeface="+mj-lt"/>
              <a:buAutoNum type="romanUcPeriod"/>
              <a:defRPr>
                <a:solidFill>
                  <a:schemeClr val="bg1"/>
                </a:solidFill>
              </a:defRPr>
            </a:lvl3pPr>
            <a:lvl4pPr marL="1350000">
              <a:buClrTx/>
              <a:buFont typeface="+mj-lt"/>
              <a:buAutoNum type="romanUcPeriod"/>
              <a:defRPr>
                <a:solidFill>
                  <a:schemeClr val="bg1"/>
                </a:solidFill>
              </a:defRPr>
            </a:lvl4pPr>
            <a:lvl5pPr marL="1638000">
              <a:buClrTx/>
              <a:buFont typeface="+mj-lt"/>
              <a:buAutoNum type="romanUcPeriod"/>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D26151A-6B8F-6371-6B17-699D46AD2538}"/>
              </a:ext>
            </a:extLst>
          </p:cNvPr>
          <p:cNvSpPr>
            <a:spLocks noGrp="1"/>
          </p:cNvSpPr>
          <p:nvPr>
            <p:ph type="dt" sz="half" idx="18"/>
          </p:nvPr>
        </p:nvSpPr>
        <p:spPr/>
        <p:txBody>
          <a:bodyPr/>
          <a:lstStyle/>
          <a:p>
            <a:endParaRPr lang="nb-NO"/>
          </a:p>
        </p:txBody>
      </p:sp>
      <p:sp>
        <p:nvSpPr>
          <p:cNvPr id="5" name="Footer Placeholder 4">
            <a:extLst>
              <a:ext uri="{FF2B5EF4-FFF2-40B4-BE49-F238E27FC236}">
                <a16:creationId xmlns:a16="http://schemas.microsoft.com/office/drawing/2014/main" id="{1B53F787-3D9D-8555-93E4-ECDC90418A87}"/>
              </a:ext>
            </a:extLst>
          </p:cNvPr>
          <p:cNvSpPr>
            <a:spLocks noGrp="1"/>
          </p:cNvSpPr>
          <p:nvPr>
            <p:ph type="ftr" sz="quarter" idx="19"/>
          </p:nvPr>
        </p:nvSpPr>
        <p:spPr/>
        <p:txBody>
          <a:bodyPr/>
          <a:lstStyle/>
          <a:p>
            <a:pPr algn="r"/>
            <a:r>
              <a:rPr lang="en-US"/>
              <a:t>Technology for a better society</a:t>
            </a:r>
            <a:endParaRPr lang="nb-NO"/>
          </a:p>
        </p:txBody>
      </p:sp>
      <p:sp>
        <p:nvSpPr>
          <p:cNvPr id="6" name="Slide Number Placeholder 5">
            <a:extLst>
              <a:ext uri="{FF2B5EF4-FFF2-40B4-BE49-F238E27FC236}">
                <a16:creationId xmlns:a16="http://schemas.microsoft.com/office/drawing/2014/main" id="{44A15301-DC43-AC33-45A9-266C5AE65726}"/>
              </a:ext>
            </a:extLst>
          </p:cNvPr>
          <p:cNvSpPr>
            <a:spLocks noGrp="1"/>
          </p:cNvSpPr>
          <p:nvPr>
            <p:ph type="sldNum" sz="quarter" idx="20"/>
          </p:nvPr>
        </p:nvSpPr>
        <p:spPr/>
        <p:txBody>
          <a:bodyPr/>
          <a:lstStyle/>
          <a:p>
            <a:pPr algn="l"/>
            <a:fld id="{E344FE64-9673-4E6C-96FF-C6B9E6BF336F}" type="slidenum">
              <a:rPr lang="nb-NO" smtClean="0"/>
              <a:pPr algn="l"/>
              <a:t>‹#›</a:t>
            </a:fld>
            <a:endParaRPr lang="nb-NO"/>
          </a:p>
        </p:txBody>
      </p:sp>
    </p:spTree>
    <p:extLst>
      <p:ext uri="{BB962C8B-B14F-4D97-AF65-F5344CB8AC3E}">
        <p14:creationId xmlns:p14="http://schemas.microsoft.com/office/powerpoint/2010/main" val="22062039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Kapittel Lys Lilla">
    <p:bg>
      <p:bgPr>
        <a:solidFill>
          <a:srgbClr val="BB7FA8"/>
        </a:solidFill>
        <a:effectLst/>
      </p:bgPr>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891292E-00E9-453D-967C-3464D9CCC4F7}"/>
              </a:ext>
            </a:extLst>
          </p:cNvPr>
          <p:cNvSpPr>
            <a:spLocks noGrp="1"/>
          </p:cNvSpPr>
          <p:nvPr>
            <p:ph type="pic" sz="quarter" idx="16"/>
          </p:nvPr>
        </p:nvSpPr>
        <p:spPr>
          <a:xfrm>
            <a:off x="4897296" y="0"/>
            <a:ext cx="7294704" cy="6858325"/>
          </a:xfrm>
          <a:custGeom>
            <a:avLst/>
            <a:gdLst>
              <a:gd name="connsiteX0" fmla="*/ 2467646 w 7294704"/>
              <a:gd name="connsiteY0" fmla="*/ 0 h 6858325"/>
              <a:gd name="connsiteX1" fmla="*/ 7294704 w 7294704"/>
              <a:gd name="connsiteY1" fmla="*/ 0 h 6858325"/>
              <a:gd name="connsiteX2" fmla="*/ 7294704 w 7294704"/>
              <a:gd name="connsiteY2" fmla="*/ 6858325 h 6858325"/>
              <a:gd name="connsiteX3" fmla="*/ 0 w 7294704"/>
              <a:gd name="connsiteY3" fmla="*/ 6858325 h 6858325"/>
            </a:gdLst>
            <a:ahLst/>
            <a:cxnLst>
              <a:cxn ang="0">
                <a:pos x="connsiteX0" y="connsiteY0"/>
              </a:cxn>
              <a:cxn ang="0">
                <a:pos x="connsiteX1" y="connsiteY1"/>
              </a:cxn>
              <a:cxn ang="0">
                <a:pos x="connsiteX2" y="connsiteY2"/>
              </a:cxn>
              <a:cxn ang="0">
                <a:pos x="connsiteX3" y="connsiteY3"/>
              </a:cxn>
            </a:cxnLst>
            <a:rect l="l" t="t" r="r" b="b"/>
            <a:pathLst>
              <a:path w="7294704" h="6858325">
                <a:moveTo>
                  <a:pt x="2467646" y="0"/>
                </a:moveTo>
                <a:lnTo>
                  <a:pt x="7294704" y="0"/>
                </a:lnTo>
                <a:lnTo>
                  <a:pt x="7294704" y="6858325"/>
                </a:lnTo>
                <a:lnTo>
                  <a:pt x="0" y="6858325"/>
                </a:lnTo>
                <a:close/>
              </a:path>
            </a:pathLst>
          </a:custGeom>
        </p:spPr>
        <p:txBody>
          <a:bodyPr wrap="square">
            <a:noAutofit/>
          </a:bodyPr>
          <a:lstStyle>
            <a:lvl1pPr>
              <a:buNone/>
              <a:defRPr>
                <a:solidFill>
                  <a:schemeClr val="tx2"/>
                </a:solidFill>
              </a:defRPr>
            </a:lvl1pPr>
          </a:lstStyle>
          <a:p>
            <a:endParaRPr lang="nb-NO"/>
          </a:p>
        </p:txBody>
      </p:sp>
      <p:sp>
        <p:nvSpPr>
          <p:cNvPr id="2" name="Title 1">
            <a:extLst>
              <a:ext uri="{FF2B5EF4-FFF2-40B4-BE49-F238E27FC236}">
                <a16:creationId xmlns:a16="http://schemas.microsoft.com/office/drawing/2014/main" id="{AC19EA52-CBCE-445B-A868-0AF0E940F269}"/>
              </a:ext>
            </a:extLst>
          </p:cNvPr>
          <p:cNvSpPr>
            <a:spLocks noGrp="1"/>
          </p:cNvSpPr>
          <p:nvPr>
            <p:ph type="title"/>
          </p:nvPr>
        </p:nvSpPr>
        <p:spPr>
          <a:xfrm>
            <a:off x="720090" y="2668404"/>
            <a:ext cx="3993356" cy="1051168"/>
          </a:xfrm>
        </p:spPr>
        <p:txBody>
          <a:bodyPr/>
          <a:lstStyle>
            <a:lvl1pPr>
              <a:defRPr>
                <a:solidFill>
                  <a:schemeClr val="tx2"/>
                </a:solidFill>
              </a:defRPr>
            </a:lvl1pPr>
          </a:lstStyle>
          <a:p>
            <a:r>
              <a:rPr lang="en-US" dirty="0"/>
              <a:t>Click to edit Master title style</a:t>
            </a:r>
          </a:p>
        </p:txBody>
      </p:sp>
      <p:pic>
        <p:nvPicPr>
          <p:cNvPr id="3" name="Graphic 2">
            <a:extLst>
              <a:ext uri="{FF2B5EF4-FFF2-40B4-BE49-F238E27FC236}">
                <a16:creationId xmlns:a16="http://schemas.microsoft.com/office/drawing/2014/main" id="{EC897DDF-36D6-4E7B-B977-C5BF23D6A1E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20090" y="0"/>
            <a:ext cx="1096735" cy="1303666"/>
          </a:xfrm>
          <a:prstGeom prst="rect">
            <a:avLst/>
          </a:prstGeom>
        </p:spPr>
      </p:pic>
      <p:sp>
        <p:nvSpPr>
          <p:cNvPr id="9" name="Text Placeholder 8">
            <a:extLst>
              <a:ext uri="{FF2B5EF4-FFF2-40B4-BE49-F238E27FC236}">
                <a16:creationId xmlns:a16="http://schemas.microsoft.com/office/drawing/2014/main" id="{2519DE2E-30A8-4795-8CA3-AB25AAE8A266}"/>
              </a:ext>
            </a:extLst>
          </p:cNvPr>
          <p:cNvSpPr>
            <a:spLocks noGrp="1"/>
          </p:cNvSpPr>
          <p:nvPr>
            <p:ph type="body" sz="quarter" idx="17"/>
          </p:nvPr>
        </p:nvSpPr>
        <p:spPr>
          <a:xfrm>
            <a:off x="1331118" y="4043680"/>
            <a:ext cx="3405188" cy="1981200"/>
          </a:xfrm>
        </p:spPr>
        <p:txBody>
          <a:bodyPr/>
          <a:lstStyle>
            <a:lvl1pPr marL="396000" indent="-396000">
              <a:buClrTx/>
              <a:buFont typeface="+mj-lt"/>
              <a:buAutoNum type="romanUcPeriod"/>
              <a:defRPr>
                <a:solidFill>
                  <a:schemeClr val="tx2"/>
                </a:solidFill>
              </a:defRPr>
            </a:lvl1pPr>
            <a:lvl2pPr marL="720000">
              <a:buClrTx/>
              <a:buFont typeface="+mj-lt"/>
              <a:buAutoNum type="romanUcPeriod"/>
              <a:defRPr>
                <a:solidFill>
                  <a:schemeClr val="tx2"/>
                </a:solidFill>
              </a:defRPr>
            </a:lvl2pPr>
            <a:lvl3pPr marL="1044000">
              <a:buClrTx/>
              <a:buFont typeface="+mj-lt"/>
              <a:buAutoNum type="romanUcPeriod"/>
              <a:defRPr>
                <a:solidFill>
                  <a:schemeClr val="tx2"/>
                </a:solidFill>
              </a:defRPr>
            </a:lvl3pPr>
            <a:lvl4pPr marL="1350000">
              <a:buClrTx/>
              <a:buFont typeface="+mj-lt"/>
              <a:buAutoNum type="romanUcPeriod"/>
              <a:defRPr>
                <a:solidFill>
                  <a:schemeClr val="tx2"/>
                </a:solidFill>
              </a:defRPr>
            </a:lvl4pPr>
            <a:lvl5pPr marL="1638000">
              <a:buClrTx/>
              <a:buFont typeface="+mj-lt"/>
              <a:buAutoNum type="romanUcPeriod"/>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23B9C5-BF62-191C-E2E2-81AD277F242F}"/>
              </a:ext>
            </a:extLst>
          </p:cNvPr>
          <p:cNvSpPr>
            <a:spLocks noGrp="1"/>
          </p:cNvSpPr>
          <p:nvPr>
            <p:ph type="dt" sz="half" idx="18"/>
          </p:nvPr>
        </p:nvSpPr>
        <p:spPr/>
        <p:txBody>
          <a:bodyPr/>
          <a:lstStyle>
            <a:lvl1pPr>
              <a:defRPr>
                <a:solidFill>
                  <a:schemeClr val="tx2"/>
                </a:solidFill>
              </a:defRPr>
            </a:lvl1pPr>
          </a:lstStyle>
          <a:p>
            <a:endParaRPr lang="nb-NO"/>
          </a:p>
        </p:txBody>
      </p:sp>
      <p:sp>
        <p:nvSpPr>
          <p:cNvPr id="5" name="Footer Placeholder 4">
            <a:extLst>
              <a:ext uri="{FF2B5EF4-FFF2-40B4-BE49-F238E27FC236}">
                <a16:creationId xmlns:a16="http://schemas.microsoft.com/office/drawing/2014/main" id="{C5B521AD-2E85-FCC5-6DF6-9BE9491D5996}"/>
              </a:ext>
            </a:extLst>
          </p:cNvPr>
          <p:cNvSpPr>
            <a:spLocks noGrp="1"/>
          </p:cNvSpPr>
          <p:nvPr>
            <p:ph type="ftr" sz="quarter" idx="19"/>
          </p:nvPr>
        </p:nvSpPr>
        <p:spPr/>
        <p:txBody>
          <a:bodyPr/>
          <a:lstStyle>
            <a:lvl1pPr>
              <a:defRPr>
                <a:solidFill>
                  <a:schemeClr val="tx2"/>
                </a:solidFill>
              </a:defRPr>
            </a:lvl1pPr>
          </a:lstStyle>
          <a:p>
            <a:pPr algn="r"/>
            <a:r>
              <a:rPr lang="en-US"/>
              <a:t>Technology for a better society</a:t>
            </a:r>
            <a:endParaRPr lang="nb-NO"/>
          </a:p>
        </p:txBody>
      </p:sp>
      <p:sp>
        <p:nvSpPr>
          <p:cNvPr id="6" name="Slide Number Placeholder 5">
            <a:extLst>
              <a:ext uri="{FF2B5EF4-FFF2-40B4-BE49-F238E27FC236}">
                <a16:creationId xmlns:a16="http://schemas.microsoft.com/office/drawing/2014/main" id="{AD02950E-C60F-73CE-637F-C039AB3AA3A4}"/>
              </a:ext>
            </a:extLst>
          </p:cNvPr>
          <p:cNvSpPr>
            <a:spLocks noGrp="1"/>
          </p:cNvSpPr>
          <p:nvPr>
            <p:ph type="sldNum" sz="quarter" idx="20"/>
          </p:nvPr>
        </p:nvSpPr>
        <p:spPr/>
        <p:txBody>
          <a:bodyPr/>
          <a:lstStyle>
            <a:lvl1pPr>
              <a:defRPr>
                <a:solidFill>
                  <a:schemeClr val="tx2"/>
                </a:solidFill>
              </a:defRPr>
            </a:lvl1pPr>
          </a:lstStyle>
          <a:p>
            <a:pPr algn="l"/>
            <a:fld id="{E344FE64-9673-4E6C-96FF-C6B9E6BF336F}" type="slidenum">
              <a:rPr lang="nb-NO" smtClean="0"/>
              <a:pPr algn="l"/>
              <a:t>‹#›</a:t>
            </a:fld>
            <a:endParaRPr lang="nb-NO"/>
          </a:p>
        </p:txBody>
      </p:sp>
    </p:spTree>
    <p:extLst>
      <p:ext uri="{BB962C8B-B14F-4D97-AF65-F5344CB8AC3E}">
        <p14:creationId xmlns:p14="http://schemas.microsoft.com/office/powerpoint/2010/main" val="1226962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973" cy="1051168"/>
          </a:xfrm>
        </p:spPr>
        <p:txBody>
          <a:bodyPr/>
          <a:lstStyle>
            <a:lvl1pPr>
              <a:defRPr/>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15" name="Date Placeholder 14">
            <a:extLst>
              <a:ext uri="{FF2B5EF4-FFF2-40B4-BE49-F238E27FC236}">
                <a16:creationId xmlns:a16="http://schemas.microsoft.com/office/drawing/2014/main" id="{CD8944F7-7F2C-0FC8-7CDE-26C5A9D04C6B}"/>
              </a:ext>
            </a:extLst>
          </p:cNvPr>
          <p:cNvSpPr>
            <a:spLocks noGrp="1"/>
          </p:cNvSpPr>
          <p:nvPr>
            <p:ph type="dt" sz="half" idx="13"/>
          </p:nvPr>
        </p:nvSpPr>
        <p:spPr/>
        <p:txBody>
          <a:bodyPr/>
          <a:lstStyle/>
          <a:p>
            <a:endParaRPr lang="en-GB" dirty="0"/>
          </a:p>
        </p:txBody>
      </p:sp>
      <p:sp>
        <p:nvSpPr>
          <p:cNvPr id="16" name="Footer Placeholder 15">
            <a:extLst>
              <a:ext uri="{FF2B5EF4-FFF2-40B4-BE49-F238E27FC236}">
                <a16:creationId xmlns:a16="http://schemas.microsoft.com/office/drawing/2014/main" id="{6C5ABF75-3B86-4CC2-2236-F56940AE6C7E}"/>
              </a:ext>
            </a:extLst>
          </p:cNvPr>
          <p:cNvSpPr>
            <a:spLocks noGrp="1"/>
          </p:cNvSpPr>
          <p:nvPr>
            <p:ph type="ftr" sz="quarter" idx="14"/>
          </p:nvPr>
        </p:nvSpPr>
        <p:spPr/>
        <p:txBody>
          <a:bodyPr/>
          <a:lstStyle/>
          <a:p>
            <a:r>
              <a:rPr lang="en-US" dirty="0"/>
              <a:t>Technology for a better society</a:t>
            </a:r>
            <a:endParaRPr lang="nb-NO" dirty="0"/>
          </a:p>
        </p:txBody>
      </p:sp>
      <p:sp>
        <p:nvSpPr>
          <p:cNvPr id="17" name="Slide Number Placeholder 16">
            <a:extLst>
              <a:ext uri="{FF2B5EF4-FFF2-40B4-BE49-F238E27FC236}">
                <a16:creationId xmlns:a16="http://schemas.microsoft.com/office/drawing/2014/main" id="{5EB08652-C334-CDFE-9645-08489344C5B2}"/>
              </a:ext>
            </a:extLst>
          </p:cNvPr>
          <p:cNvSpPr>
            <a:spLocks noGrp="1"/>
          </p:cNvSpPr>
          <p:nvPr>
            <p:ph type="sldNum" sz="quarter" idx="15"/>
          </p:nvPr>
        </p:nvSpPr>
        <p:spPr/>
        <p:txBody>
          <a:bodyPr/>
          <a:lstStyle/>
          <a:p>
            <a:fld id="{B28577EF-26A1-4248-AC55-7ADFDAB26891}" type="slidenum">
              <a:rPr lang="en-GB" smtClean="0"/>
              <a:pPr/>
              <a:t>‹#›</a:t>
            </a:fld>
            <a:endParaRPr lang="en-GB" dirty="0"/>
          </a:p>
        </p:txBody>
      </p:sp>
      <p:sp>
        <p:nvSpPr>
          <p:cNvPr id="8" name="Content Placeholder 2">
            <a:extLst>
              <a:ext uri="{FF2B5EF4-FFF2-40B4-BE49-F238E27FC236}">
                <a16:creationId xmlns:a16="http://schemas.microsoft.com/office/drawing/2014/main" id="{D20F578F-3896-25C5-D2B1-D8E7303A7AF2}"/>
              </a:ext>
            </a:extLst>
          </p:cNvPr>
          <p:cNvSpPr>
            <a:spLocks noGrp="1"/>
          </p:cNvSpPr>
          <p:nvPr>
            <p:ph idx="1" hasCustomPrompt="1"/>
          </p:nvPr>
        </p:nvSpPr>
        <p:spPr>
          <a:xfrm>
            <a:off x="758189" y="2259018"/>
            <a:ext cx="10752428" cy="3910012"/>
          </a:xfrm>
        </p:spPr>
        <p:txBody>
          <a:bodyPr/>
          <a:lstStyle>
            <a:lvl1pPr>
              <a:defRPr/>
            </a:lvl1pPr>
          </a:lstStyle>
          <a:p>
            <a:pPr lvl="0"/>
            <a:r>
              <a:rPr lang="nb-NO" dirty="0" err="1"/>
              <a:t>Click</a:t>
            </a:r>
            <a:r>
              <a:rPr lang="nb-NO" dirty="0"/>
              <a:t> to </a:t>
            </a:r>
            <a:r>
              <a:rPr lang="nb-NO" dirty="0" err="1"/>
              <a:t>add</a:t>
            </a:r>
            <a:r>
              <a:rPr lang="nb-NO" dirty="0"/>
              <a:t> </a:t>
            </a:r>
            <a:r>
              <a:rPr lang="nb-NO" dirty="0" err="1"/>
              <a:t>text</a:t>
            </a:r>
            <a:endParaRPr lang="nb-NO" dirty="0"/>
          </a:p>
          <a:p>
            <a:pPr lvl="1"/>
            <a:r>
              <a:rPr lang="nb-NO" dirty="0"/>
              <a:t>Andre nivå</a:t>
            </a:r>
          </a:p>
          <a:p>
            <a:pPr lvl="2"/>
            <a:r>
              <a:rPr lang="nb-NO" dirty="0"/>
              <a:t>Tredje nivå</a:t>
            </a:r>
          </a:p>
          <a:p>
            <a:pPr lvl="3"/>
            <a:r>
              <a:rPr lang="nb-NO" dirty="0"/>
              <a:t>Fjerde nivå</a:t>
            </a:r>
          </a:p>
          <a:p>
            <a:pPr lvl="4"/>
            <a:r>
              <a:rPr lang="nb-NO" dirty="0"/>
              <a:t>Femte nivå</a:t>
            </a:r>
          </a:p>
        </p:txBody>
      </p:sp>
    </p:spTree>
    <p:extLst>
      <p:ext uri="{BB962C8B-B14F-4D97-AF65-F5344CB8AC3E}">
        <p14:creationId xmlns:p14="http://schemas.microsoft.com/office/powerpoint/2010/main" val="3901786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tel, tekst og bil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F1D6E9-D703-4F0F-B724-E992F395E6EB}"/>
              </a:ext>
            </a:extLst>
          </p:cNvPr>
          <p:cNvSpPr>
            <a:spLocks noGrp="1"/>
          </p:cNvSpPr>
          <p:nvPr>
            <p:ph type="pic" sz="quarter" idx="13"/>
          </p:nvPr>
        </p:nvSpPr>
        <p:spPr>
          <a:xfrm>
            <a:off x="7329488" y="0"/>
            <a:ext cx="4862512" cy="6858000"/>
          </a:xfrm>
        </p:spPr>
        <p:txBody>
          <a:bodyPr/>
          <a:lstStyle>
            <a:lvl1pPr>
              <a:buNone/>
              <a:defRPr/>
            </a:lvl1pPr>
          </a:lstStyle>
          <a:p>
            <a:r>
              <a:rPr lang="en-GB" dirty="0"/>
              <a:t>Click icon to add picture</a:t>
            </a:r>
            <a:endParaRPr lang="nb-NO" dirty="0"/>
          </a:p>
        </p:txBody>
      </p:sp>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4031017" cy="1051168"/>
          </a:xfrm>
        </p:spPr>
        <p:txBody>
          <a:bodyPr/>
          <a:lstStyle>
            <a:lvl1pPr>
              <a:defRPr/>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3" name="Content Placeholder 2">
            <a:extLst>
              <a:ext uri="{FF2B5EF4-FFF2-40B4-BE49-F238E27FC236}">
                <a16:creationId xmlns:a16="http://schemas.microsoft.com/office/drawing/2014/main" id="{0D93E16A-6125-4B01-9B97-3CA53DFF61AB}"/>
              </a:ext>
            </a:extLst>
          </p:cNvPr>
          <p:cNvSpPr>
            <a:spLocks noGrp="1"/>
          </p:cNvSpPr>
          <p:nvPr>
            <p:ph idx="1" hasCustomPrompt="1"/>
          </p:nvPr>
        </p:nvSpPr>
        <p:spPr>
          <a:xfrm>
            <a:off x="758189" y="2259018"/>
            <a:ext cx="5375472" cy="3910012"/>
          </a:xfrm>
        </p:spPr>
        <p:txBody>
          <a:bodyPr/>
          <a:lstStyle>
            <a:lvl1pPr>
              <a:defRPr/>
            </a:lvl1pPr>
          </a:lstStyle>
          <a:p>
            <a:pPr lvl="0"/>
            <a:r>
              <a:rPr lang="nb-NO" dirty="0" err="1"/>
              <a:t>Click</a:t>
            </a:r>
            <a:r>
              <a:rPr lang="nb-NO" dirty="0"/>
              <a:t> to </a:t>
            </a:r>
            <a:r>
              <a:rPr lang="nb-NO" dirty="0" err="1"/>
              <a:t>add</a:t>
            </a:r>
            <a:r>
              <a:rPr lang="nb-NO" dirty="0"/>
              <a:t> </a:t>
            </a:r>
            <a:r>
              <a:rPr lang="nb-NO" dirty="0" err="1"/>
              <a:t>text</a:t>
            </a:r>
            <a:endParaRPr lang="nb-NO" dirty="0"/>
          </a:p>
          <a:p>
            <a:pPr lvl="1"/>
            <a:r>
              <a:rPr lang="nb-NO" dirty="0"/>
              <a:t>Andre nivå</a:t>
            </a:r>
          </a:p>
          <a:p>
            <a:pPr lvl="2"/>
            <a:r>
              <a:rPr lang="nb-NO" dirty="0"/>
              <a:t>Tredje nivå</a:t>
            </a:r>
          </a:p>
          <a:p>
            <a:pPr lvl="3"/>
            <a:r>
              <a:rPr lang="nb-NO" dirty="0"/>
              <a:t>Fjerde nivå</a:t>
            </a:r>
          </a:p>
          <a:p>
            <a:pPr lvl="4"/>
            <a:r>
              <a:rPr lang="nb-NO" dirty="0"/>
              <a:t>Femte nivå</a:t>
            </a:r>
          </a:p>
        </p:txBody>
      </p:sp>
      <p:sp>
        <p:nvSpPr>
          <p:cNvPr id="15" name="Date Placeholder 14">
            <a:extLst>
              <a:ext uri="{FF2B5EF4-FFF2-40B4-BE49-F238E27FC236}">
                <a16:creationId xmlns:a16="http://schemas.microsoft.com/office/drawing/2014/main" id="{C7207310-D9A2-20F9-D03E-AB79FFAF6392}"/>
              </a:ext>
            </a:extLst>
          </p:cNvPr>
          <p:cNvSpPr>
            <a:spLocks noGrp="1"/>
          </p:cNvSpPr>
          <p:nvPr>
            <p:ph type="dt" sz="half" idx="14"/>
          </p:nvPr>
        </p:nvSpPr>
        <p:spPr/>
        <p:txBody>
          <a:bodyPr/>
          <a:lstStyle/>
          <a:p>
            <a:endParaRPr lang="en-GB" dirty="0"/>
          </a:p>
        </p:txBody>
      </p:sp>
      <p:sp>
        <p:nvSpPr>
          <p:cNvPr id="16" name="Footer Placeholder 15">
            <a:extLst>
              <a:ext uri="{FF2B5EF4-FFF2-40B4-BE49-F238E27FC236}">
                <a16:creationId xmlns:a16="http://schemas.microsoft.com/office/drawing/2014/main" id="{EF1C1E1E-7CC8-8501-5FC2-047CC63F63E1}"/>
              </a:ext>
            </a:extLst>
          </p:cNvPr>
          <p:cNvSpPr>
            <a:spLocks noGrp="1"/>
          </p:cNvSpPr>
          <p:nvPr>
            <p:ph type="ftr" sz="quarter" idx="15"/>
          </p:nvPr>
        </p:nvSpPr>
        <p:spPr/>
        <p:txBody>
          <a:bodyPr/>
          <a:lstStyle/>
          <a:p>
            <a:r>
              <a:rPr lang="en-US" dirty="0"/>
              <a:t>Technology for a better society</a:t>
            </a:r>
            <a:endParaRPr lang="nb-NO" dirty="0"/>
          </a:p>
        </p:txBody>
      </p:sp>
      <p:sp>
        <p:nvSpPr>
          <p:cNvPr id="17" name="Slide Number Placeholder 16">
            <a:extLst>
              <a:ext uri="{FF2B5EF4-FFF2-40B4-BE49-F238E27FC236}">
                <a16:creationId xmlns:a16="http://schemas.microsoft.com/office/drawing/2014/main" id="{73241680-A1A9-2F83-7BD1-6296B6E2420A}"/>
              </a:ext>
            </a:extLst>
          </p:cNvPr>
          <p:cNvSpPr>
            <a:spLocks noGrp="1"/>
          </p:cNvSpPr>
          <p:nvPr>
            <p:ph type="sldNum" sz="quarter" idx="16"/>
          </p:nvPr>
        </p:nvSpPr>
        <p:spPr/>
        <p:txBody>
          <a:bodyPr/>
          <a:lstStyle/>
          <a:p>
            <a:fld id="{B28577EF-26A1-4248-AC55-7ADFDAB26891}" type="slidenum">
              <a:rPr lang="en-GB" smtClean="0"/>
              <a:pPr/>
              <a:t>‹#›</a:t>
            </a:fld>
            <a:endParaRPr lang="en-GB" dirty="0"/>
          </a:p>
        </p:txBody>
      </p:sp>
    </p:spTree>
    <p:extLst>
      <p:ext uri="{BB962C8B-B14F-4D97-AF65-F5344CB8AC3E}">
        <p14:creationId xmlns:p14="http://schemas.microsoft.com/office/powerpoint/2010/main" val="477069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tel og tekst i to bol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9" name="Text Placeholder 2">
            <a:extLst>
              <a:ext uri="{FF2B5EF4-FFF2-40B4-BE49-F238E27FC236}">
                <a16:creationId xmlns:a16="http://schemas.microsoft.com/office/drawing/2014/main" id="{811D9235-DDE9-4289-8F46-F0D05758E858}"/>
              </a:ext>
            </a:extLst>
          </p:cNvPr>
          <p:cNvSpPr>
            <a:spLocks noGrp="1"/>
          </p:cNvSpPr>
          <p:nvPr>
            <p:ph idx="1" hasCustomPrompt="1"/>
          </p:nvPr>
        </p:nvSpPr>
        <p:spPr>
          <a:xfrm>
            <a:off x="758190" y="2259018"/>
            <a:ext cx="5149124" cy="3910012"/>
          </a:xfrm>
          <a:prstGeom prst="rect">
            <a:avLst/>
          </a:prstGeom>
        </p:spPr>
        <p:txBody>
          <a:bodyPr vert="horz" lIns="0" tIns="0" rIns="0" bIns="0" rtlCol="0">
            <a:normAutofit/>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11" name="Text Placeholder 2">
            <a:extLst>
              <a:ext uri="{FF2B5EF4-FFF2-40B4-BE49-F238E27FC236}">
                <a16:creationId xmlns:a16="http://schemas.microsoft.com/office/drawing/2014/main" id="{929123D7-9B88-424A-A714-A5F0D0690309}"/>
              </a:ext>
            </a:extLst>
          </p:cNvPr>
          <p:cNvSpPr>
            <a:spLocks noGrp="1"/>
          </p:cNvSpPr>
          <p:nvPr>
            <p:ph idx="14" hasCustomPrompt="1"/>
          </p:nvPr>
        </p:nvSpPr>
        <p:spPr>
          <a:xfrm>
            <a:off x="6360884" y="2259018"/>
            <a:ext cx="5149125" cy="3910012"/>
          </a:xfrm>
          <a:prstGeom prst="rect">
            <a:avLst/>
          </a:prstGeom>
        </p:spPr>
        <p:txBody>
          <a:bodyPr vert="horz" lIns="0" tIns="0" rIns="0" bIns="0" rtlCol="0">
            <a:normAutofit/>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
        <p:nvSpPr>
          <p:cNvPr id="10" name="Date Placeholder 9">
            <a:extLst>
              <a:ext uri="{FF2B5EF4-FFF2-40B4-BE49-F238E27FC236}">
                <a16:creationId xmlns:a16="http://schemas.microsoft.com/office/drawing/2014/main" id="{6E92FFB3-C53C-54C9-EE84-995C8273CE89}"/>
              </a:ext>
            </a:extLst>
          </p:cNvPr>
          <p:cNvSpPr>
            <a:spLocks noGrp="1"/>
          </p:cNvSpPr>
          <p:nvPr>
            <p:ph type="dt" sz="half" idx="15"/>
          </p:nvPr>
        </p:nvSpPr>
        <p:spPr/>
        <p:txBody>
          <a:bodyPr/>
          <a:lstStyle/>
          <a:p>
            <a:endParaRPr lang="en-GB" dirty="0"/>
          </a:p>
        </p:txBody>
      </p:sp>
      <p:sp>
        <p:nvSpPr>
          <p:cNvPr id="12" name="Footer Placeholder 11">
            <a:extLst>
              <a:ext uri="{FF2B5EF4-FFF2-40B4-BE49-F238E27FC236}">
                <a16:creationId xmlns:a16="http://schemas.microsoft.com/office/drawing/2014/main" id="{DA9438E0-40CA-31FB-98A4-256B75C70BA7}"/>
              </a:ext>
            </a:extLst>
          </p:cNvPr>
          <p:cNvSpPr>
            <a:spLocks noGrp="1"/>
          </p:cNvSpPr>
          <p:nvPr>
            <p:ph type="ftr" sz="quarter" idx="16"/>
          </p:nvPr>
        </p:nvSpPr>
        <p:spPr/>
        <p:txBody>
          <a:bodyPr/>
          <a:lstStyle/>
          <a:p>
            <a:r>
              <a:rPr lang="en-US" dirty="0"/>
              <a:t>Technology for a better society</a:t>
            </a:r>
            <a:endParaRPr lang="nb-NO" dirty="0"/>
          </a:p>
        </p:txBody>
      </p:sp>
      <p:sp>
        <p:nvSpPr>
          <p:cNvPr id="13" name="Slide Number Placeholder 12">
            <a:extLst>
              <a:ext uri="{FF2B5EF4-FFF2-40B4-BE49-F238E27FC236}">
                <a16:creationId xmlns:a16="http://schemas.microsoft.com/office/drawing/2014/main" id="{4FFAD5BB-20BF-7CCA-B07B-F051521F6844}"/>
              </a:ext>
            </a:extLst>
          </p:cNvPr>
          <p:cNvSpPr>
            <a:spLocks noGrp="1"/>
          </p:cNvSpPr>
          <p:nvPr>
            <p:ph type="sldNum" sz="quarter" idx="17"/>
          </p:nvPr>
        </p:nvSpPr>
        <p:spPr/>
        <p:txBody>
          <a:bodyPr/>
          <a:lstStyle/>
          <a:p>
            <a:fld id="{B28577EF-26A1-4248-AC55-7ADFDAB26891}" type="slidenum">
              <a:rPr lang="en-GB" smtClean="0"/>
              <a:pPr/>
              <a:t>‹#›</a:t>
            </a:fld>
            <a:endParaRPr lang="en-GB" dirty="0"/>
          </a:p>
        </p:txBody>
      </p:sp>
    </p:spTree>
    <p:extLst>
      <p:ext uri="{BB962C8B-B14F-4D97-AF65-F5344CB8AC3E}">
        <p14:creationId xmlns:p14="http://schemas.microsoft.com/office/powerpoint/2010/main" val="422186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tel og tekst i to bolker (Underoverskri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6" name="Text Placeholder 5">
            <a:extLst>
              <a:ext uri="{FF2B5EF4-FFF2-40B4-BE49-F238E27FC236}">
                <a16:creationId xmlns:a16="http://schemas.microsoft.com/office/drawing/2014/main" id="{39C633A9-1FFF-4537-8715-2AC956C6BE80}"/>
              </a:ext>
            </a:extLst>
          </p:cNvPr>
          <p:cNvSpPr>
            <a:spLocks noGrp="1"/>
          </p:cNvSpPr>
          <p:nvPr>
            <p:ph type="body" sz="quarter" idx="16" hasCustomPrompt="1"/>
          </p:nvPr>
        </p:nvSpPr>
        <p:spPr>
          <a:xfrm>
            <a:off x="758190" y="1915200"/>
            <a:ext cx="5149124" cy="463550"/>
          </a:xfrm>
        </p:spPr>
        <p:txBody>
          <a:bodyPr anchor="ctr">
            <a:normAutofit/>
          </a:bodyPr>
          <a:lstStyle>
            <a:lvl1pPr marL="0" indent="0">
              <a:buNone/>
              <a:defRPr sz="2400" b="1">
                <a:solidFill>
                  <a:schemeClr val="tx2"/>
                </a:solidFill>
                <a:latin typeface="+mj-lt"/>
              </a:defRPr>
            </a:lvl1pPr>
          </a:lstStyle>
          <a:p>
            <a:pPr lvl="0"/>
            <a:r>
              <a:rPr lang="en-US" dirty="0"/>
              <a:t>Click to add text</a:t>
            </a:r>
          </a:p>
        </p:txBody>
      </p:sp>
      <p:sp>
        <p:nvSpPr>
          <p:cNvPr id="13" name="Text Placeholder 5">
            <a:extLst>
              <a:ext uri="{FF2B5EF4-FFF2-40B4-BE49-F238E27FC236}">
                <a16:creationId xmlns:a16="http://schemas.microsoft.com/office/drawing/2014/main" id="{7C40E28E-F22B-4290-AC19-015D2EF8E6B5}"/>
              </a:ext>
            </a:extLst>
          </p:cNvPr>
          <p:cNvSpPr>
            <a:spLocks noGrp="1"/>
          </p:cNvSpPr>
          <p:nvPr>
            <p:ph type="body" sz="quarter" idx="18" hasCustomPrompt="1"/>
          </p:nvPr>
        </p:nvSpPr>
        <p:spPr>
          <a:xfrm>
            <a:off x="6360882" y="1915200"/>
            <a:ext cx="5149127" cy="463550"/>
          </a:xfrm>
        </p:spPr>
        <p:txBody>
          <a:bodyPr anchor="ctr">
            <a:normAutofit/>
          </a:bodyPr>
          <a:lstStyle>
            <a:lvl1pPr marL="0" indent="0">
              <a:buNone/>
              <a:defRPr sz="2400" b="1">
                <a:solidFill>
                  <a:schemeClr val="tx2"/>
                </a:solidFill>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E943A91F-F314-DA23-B68D-55610B3CEF10}"/>
              </a:ext>
            </a:extLst>
          </p:cNvPr>
          <p:cNvSpPr>
            <a:spLocks noGrp="1"/>
          </p:cNvSpPr>
          <p:nvPr>
            <p:ph sz="quarter" idx="19" hasCustomPrompt="1"/>
          </p:nvPr>
        </p:nvSpPr>
        <p:spPr>
          <a:xfrm>
            <a:off x="758190" y="2660400"/>
            <a:ext cx="5149124" cy="3508630"/>
          </a:xfrm>
          <a:prstGeom prst="rect">
            <a:avLst/>
          </a:prstGeom>
        </p:spPr>
        <p:txBody>
          <a:bodyPr lIns="0" tIns="0" rIns="0" bIns="0"/>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0D691621-DD0F-5BAC-86B5-A91955332351}"/>
              </a:ext>
            </a:extLst>
          </p:cNvPr>
          <p:cNvSpPr>
            <a:spLocks noGrp="1"/>
          </p:cNvSpPr>
          <p:nvPr>
            <p:ph sz="quarter" idx="20" hasCustomPrompt="1"/>
          </p:nvPr>
        </p:nvSpPr>
        <p:spPr>
          <a:xfrm>
            <a:off x="6360884" y="2660400"/>
            <a:ext cx="5149126" cy="3508630"/>
          </a:xfrm>
          <a:prstGeom prst="rect">
            <a:avLst/>
          </a:prstGeom>
        </p:spPr>
        <p:txBody>
          <a:bodyPr lIns="0" tIns="0" rIns="0" bIns="0"/>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Date Placeholder 9">
            <a:extLst>
              <a:ext uri="{FF2B5EF4-FFF2-40B4-BE49-F238E27FC236}">
                <a16:creationId xmlns:a16="http://schemas.microsoft.com/office/drawing/2014/main" id="{4A894F9D-362B-75C6-D748-87BF776712E9}"/>
              </a:ext>
            </a:extLst>
          </p:cNvPr>
          <p:cNvSpPr>
            <a:spLocks noGrp="1"/>
          </p:cNvSpPr>
          <p:nvPr>
            <p:ph type="dt" sz="half" idx="21"/>
          </p:nvPr>
        </p:nvSpPr>
        <p:spPr>
          <a:xfrm>
            <a:off x="4711700" y="6354535"/>
            <a:ext cx="2743200" cy="215444"/>
          </a:xfrm>
          <a:prstGeom prst="rect">
            <a:avLst/>
          </a:prstGeom>
        </p:spPr>
        <p:txBody>
          <a:bodyPr/>
          <a:lstStyle/>
          <a:p>
            <a:endParaRPr lang="en-GB" dirty="0"/>
          </a:p>
        </p:txBody>
      </p:sp>
      <p:sp>
        <p:nvSpPr>
          <p:cNvPr id="12" name="Footer Placeholder 11">
            <a:extLst>
              <a:ext uri="{FF2B5EF4-FFF2-40B4-BE49-F238E27FC236}">
                <a16:creationId xmlns:a16="http://schemas.microsoft.com/office/drawing/2014/main" id="{42DAD4FD-D9C4-10C8-F38F-E78379D8D9B5}"/>
              </a:ext>
            </a:extLst>
          </p:cNvPr>
          <p:cNvSpPr>
            <a:spLocks noGrp="1"/>
          </p:cNvSpPr>
          <p:nvPr>
            <p:ph type="ftr" sz="quarter" idx="22"/>
          </p:nvPr>
        </p:nvSpPr>
        <p:spPr/>
        <p:txBody>
          <a:bodyPr/>
          <a:lstStyle/>
          <a:p>
            <a:r>
              <a:rPr lang="en-US" dirty="0"/>
              <a:t>Technology for a better society</a:t>
            </a:r>
            <a:endParaRPr lang="nb-NO" dirty="0"/>
          </a:p>
        </p:txBody>
      </p:sp>
      <p:sp>
        <p:nvSpPr>
          <p:cNvPr id="14" name="Slide Number Placeholder 13">
            <a:extLst>
              <a:ext uri="{FF2B5EF4-FFF2-40B4-BE49-F238E27FC236}">
                <a16:creationId xmlns:a16="http://schemas.microsoft.com/office/drawing/2014/main" id="{AF55F553-7642-0947-2C76-FB38484F2E75}"/>
              </a:ext>
            </a:extLst>
          </p:cNvPr>
          <p:cNvSpPr>
            <a:spLocks noGrp="1"/>
          </p:cNvSpPr>
          <p:nvPr>
            <p:ph type="sldNum" sz="quarter" idx="23"/>
          </p:nvPr>
        </p:nvSpPr>
        <p:spPr/>
        <p:txBody>
          <a:bodyPr/>
          <a:lstStyle/>
          <a:p>
            <a:fld id="{B28577EF-26A1-4248-AC55-7ADFDAB26891}" type="slidenum">
              <a:rPr lang="en-GB" smtClean="0"/>
              <a:pPr/>
              <a:t>‹#›</a:t>
            </a:fld>
            <a:endParaRPr lang="en-GB" dirty="0"/>
          </a:p>
        </p:txBody>
      </p:sp>
    </p:spTree>
    <p:extLst>
      <p:ext uri="{BB962C8B-B14F-4D97-AF65-F5344CB8AC3E}">
        <p14:creationId xmlns:p14="http://schemas.microsoft.com/office/powerpoint/2010/main" val="4227365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tel og tekst i tre bol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0CC4-FF8D-4840-9F6A-DCCFD694CE44}"/>
              </a:ext>
            </a:extLst>
          </p:cNvPr>
          <p:cNvSpPr>
            <a:spLocks noGrp="1"/>
          </p:cNvSpPr>
          <p:nvPr>
            <p:ph type="title" hasCustomPrompt="1"/>
          </p:nvPr>
        </p:nvSpPr>
        <p:spPr>
          <a:xfrm>
            <a:off x="2102644" y="379964"/>
            <a:ext cx="9407366" cy="1051168"/>
          </a:xfrm>
        </p:spPr>
        <p:txBody>
          <a:bodyPr/>
          <a:lstStyle>
            <a:lvl1pPr>
              <a:defRPr/>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6" name="Text Placeholder 5">
            <a:extLst>
              <a:ext uri="{FF2B5EF4-FFF2-40B4-BE49-F238E27FC236}">
                <a16:creationId xmlns:a16="http://schemas.microsoft.com/office/drawing/2014/main" id="{39C633A9-1FFF-4537-8715-2AC956C6BE80}"/>
              </a:ext>
            </a:extLst>
          </p:cNvPr>
          <p:cNvSpPr>
            <a:spLocks noGrp="1"/>
          </p:cNvSpPr>
          <p:nvPr>
            <p:ph type="body" sz="quarter" idx="16" hasCustomPrompt="1"/>
          </p:nvPr>
        </p:nvSpPr>
        <p:spPr>
          <a:xfrm>
            <a:off x="758190" y="1915200"/>
            <a:ext cx="3064510" cy="463550"/>
          </a:xfrm>
        </p:spPr>
        <p:txBody>
          <a:bodyPr anchor="ctr">
            <a:normAutofit/>
          </a:bodyPr>
          <a:lstStyle>
            <a:lvl1pPr marL="0" indent="0">
              <a:buNone/>
              <a:defRPr sz="2400" b="1">
                <a:solidFill>
                  <a:schemeClr val="tx2"/>
                </a:solidFill>
                <a:latin typeface="+mj-lt"/>
              </a:defRPr>
            </a:lvl1pPr>
          </a:lstStyle>
          <a:p>
            <a:pPr lvl="0"/>
            <a:r>
              <a:rPr lang="en-US" dirty="0"/>
              <a:t>Click to add text</a:t>
            </a:r>
          </a:p>
        </p:txBody>
      </p:sp>
      <p:sp>
        <p:nvSpPr>
          <p:cNvPr id="10" name="Text Placeholder 5">
            <a:extLst>
              <a:ext uri="{FF2B5EF4-FFF2-40B4-BE49-F238E27FC236}">
                <a16:creationId xmlns:a16="http://schemas.microsoft.com/office/drawing/2014/main" id="{BB489D15-1D3B-475B-804D-55D1F4B566B7}"/>
              </a:ext>
            </a:extLst>
          </p:cNvPr>
          <p:cNvSpPr>
            <a:spLocks noGrp="1"/>
          </p:cNvSpPr>
          <p:nvPr>
            <p:ph type="body" sz="quarter" idx="17" hasCustomPrompt="1"/>
          </p:nvPr>
        </p:nvSpPr>
        <p:spPr>
          <a:xfrm>
            <a:off x="4601845" y="1915200"/>
            <a:ext cx="3064510" cy="463550"/>
          </a:xfrm>
        </p:spPr>
        <p:txBody>
          <a:bodyPr anchor="ctr">
            <a:normAutofit/>
          </a:bodyPr>
          <a:lstStyle>
            <a:lvl1pPr marL="0" indent="0">
              <a:buNone/>
              <a:defRPr sz="2400" b="1">
                <a:solidFill>
                  <a:schemeClr val="tx2"/>
                </a:solidFill>
                <a:latin typeface="+mj-lt"/>
              </a:defRPr>
            </a:lvl1pPr>
          </a:lstStyle>
          <a:p>
            <a:pPr lvl="0"/>
            <a:r>
              <a:rPr lang="en-US" dirty="0"/>
              <a:t>Click to add text</a:t>
            </a:r>
          </a:p>
        </p:txBody>
      </p:sp>
      <p:sp>
        <p:nvSpPr>
          <p:cNvPr id="13" name="Text Placeholder 5">
            <a:extLst>
              <a:ext uri="{FF2B5EF4-FFF2-40B4-BE49-F238E27FC236}">
                <a16:creationId xmlns:a16="http://schemas.microsoft.com/office/drawing/2014/main" id="{7C40E28E-F22B-4290-AC19-015D2EF8E6B5}"/>
              </a:ext>
            </a:extLst>
          </p:cNvPr>
          <p:cNvSpPr>
            <a:spLocks noGrp="1"/>
          </p:cNvSpPr>
          <p:nvPr>
            <p:ph type="body" sz="quarter" idx="18" hasCustomPrompt="1"/>
          </p:nvPr>
        </p:nvSpPr>
        <p:spPr>
          <a:xfrm>
            <a:off x="8445500" y="1915200"/>
            <a:ext cx="3064510" cy="463550"/>
          </a:xfrm>
        </p:spPr>
        <p:txBody>
          <a:bodyPr anchor="ctr">
            <a:normAutofit/>
          </a:bodyPr>
          <a:lstStyle>
            <a:lvl1pPr marL="0" indent="0">
              <a:buNone/>
              <a:defRPr sz="2400" b="1">
                <a:solidFill>
                  <a:schemeClr val="tx2"/>
                </a:solidFill>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426F2D09-BC74-5579-57A0-A67D4506C6BE}"/>
              </a:ext>
            </a:extLst>
          </p:cNvPr>
          <p:cNvSpPr>
            <a:spLocks noGrp="1"/>
          </p:cNvSpPr>
          <p:nvPr>
            <p:ph sz="quarter" idx="19" hasCustomPrompt="1"/>
          </p:nvPr>
        </p:nvSpPr>
        <p:spPr>
          <a:xfrm>
            <a:off x="758190" y="2660400"/>
            <a:ext cx="3064510" cy="3508630"/>
          </a:xfrm>
          <a:prstGeom prst="rect">
            <a:avLst/>
          </a:prstGeom>
        </p:spPr>
        <p:txBody>
          <a:bodyPr lIns="0" tIns="0" rIns="0" bIns="0"/>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DEE99126-E3BA-4E6A-BAA2-190E6748947F}"/>
              </a:ext>
            </a:extLst>
          </p:cNvPr>
          <p:cNvSpPr>
            <a:spLocks noGrp="1"/>
          </p:cNvSpPr>
          <p:nvPr>
            <p:ph sz="quarter" idx="20" hasCustomPrompt="1"/>
          </p:nvPr>
        </p:nvSpPr>
        <p:spPr>
          <a:xfrm>
            <a:off x="4601845" y="2660400"/>
            <a:ext cx="3064510" cy="3508630"/>
          </a:xfrm>
          <a:prstGeom prst="rect">
            <a:avLst/>
          </a:prstGeom>
        </p:spPr>
        <p:txBody>
          <a:bodyPr lIns="0" tIns="0" rIns="0" bIns="0"/>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Content Placeholder 4">
            <a:extLst>
              <a:ext uri="{FF2B5EF4-FFF2-40B4-BE49-F238E27FC236}">
                <a16:creationId xmlns:a16="http://schemas.microsoft.com/office/drawing/2014/main" id="{0ED17D77-732D-AC5C-0904-B7F8E9791576}"/>
              </a:ext>
            </a:extLst>
          </p:cNvPr>
          <p:cNvSpPr>
            <a:spLocks noGrp="1"/>
          </p:cNvSpPr>
          <p:nvPr>
            <p:ph sz="quarter" idx="21" hasCustomPrompt="1"/>
          </p:nvPr>
        </p:nvSpPr>
        <p:spPr>
          <a:xfrm>
            <a:off x="8445500" y="2660400"/>
            <a:ext cx="3064510" cy="3508630"/>
          </a:xfrm>
          <a:prstGeom prst="rect">
            <a:avLst/>
          </a:prstGeom>
        </p:spPr>
        <p:txBody>
          <a:bodyPr lIns="0" tIns="0" rIns="0" bIns="0"/>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Date Placeholder 13">
            <a:extLst>
              <a:ext uri="{FF2B5EF4-FFF2-40B4-BE49-F238E27FC236}">
                <a16:creationId xmlns:a16="http://schemas.microsoft.com/office/drawing/2014/main" id="{E96FC8D7-2851-46A5-E0B9-823151359D6B}"/>
              </a:ext>
            </a:extLst>
          </p:cNvPr>
          <p:cNvSpPr>
            <a:spLocks noGrp="1"/>
          </p:cNvSpPr>
          <p:nvPr>
            <p:ph type="dt" sz="half" idx="22"/>
          </p:nvPr>
        </p:nvSpPr>
        <p:spPr>
          <a:xfrm>
            <a:off x="4711700" y="6354535"/>
            <a:ext cx="2743200" cy="215444"/>
          </a:xfrm>
          <a:prstGeom prst="rect">
            <a:avLst/>
          </a:prstGeom>
        </p:spPr>
        <p:txBody>
          <a:bodyPr/>
          <a:lstStyle/>
          <a:p>
            <a:endParaRPr lang="en-GB" dirty="0"/>
          </a:p>
        </p:txBody>
      </p:sp>
      <p:sp>
        <p:nvSpPr>
          <p:cNvPr id="16" name="Footer Placeholder 15">
            <a:extLst>
              <a:ext uri="{FF2B5EF4-FFF2-40B4-BE49-F238E27FC236}">
                <a16:creationId xmlns:a16="http://schemas.microsoft.com/office/drawing/2014/main" id="{C0B5D320-6B15-DF07-9150-C00F0D8641B8}"/>
              </a:ext>
            </a:extLst>
          </p:cNvPr>
          <p:cNvSpPr>
            <a:spLocks noGrp="1"/>
          </p:cNvSpPr>
          <p:nvPr>
            <p:ph type="ftr" sz="quarter" idx="23"/>
          </p:nvPr>
        </p:nvSpPr>
        <p:spPr/>
        <p:txBody>
          <a:bodyPr/>
          <a:lstStyle/>
          <a:p>
            <a:r>
              <a:rPr lang="en-US" dirty="0"/>
              <a:t>Technology for a better society</a:t>
            </a:r>
            <a:endParaRPr lang="nb-NO" dirty="0"/>
          </a:p>
        </p:txBody>
      </p:sp>
      <p:sp>
        <p:nvSpPr>
          <p:cNvPr id="17" name="Slide Number Placeholder 16">
            <a:extLst>
              <a:ext uri="{FF2B5EF4-FFF2-40B4-BE49-F238E27FC236}">
                <a16:creationId xmlns:a16="http://schemas.microsoft.com/office/drawing/2014/main" id="{851E2F86-1169-75B2-8382-DAAF775EDCBF}"/>
              </a:ext>
            </a:extLst>
          </p:cNvPr>
          <p:cNvSpPr>
            <a:spLocks noGrp="1"/>
          </p:cNvSpPr>
          <p:nvPr>
            <p:ph type="sldNum" sz="quarter" idx="24"/>
          </p:nvPr>
        </p:nvSpPr>
        <p:spPr/>
        <p:txBody>
          <a:bodyPr/>
          <a:lstStyle/>
          <a:p>
            <a:fld id="{B28577EF-26A1-4248-AC55-7ADFDAB26891}" type="slidenum">
              <a:rPr lang="en-GB" smtClean="0"/>
              <a:pPr/>
              <a:t>‹#›</a:t>
            </a:fld>
            <a:endParaRPr lang="en-GB" dirty="0"/>
          </a:p>
        </p:txBody>
      </p:sp>
    </p:spTree>
    <p:extLst>
      <p:ext uri="{BB962C8B-B14F-4D97-AF65-F5344CB8AC3E}">
        <p14:creationId xmlns:p14="http://schemas.microsoft.com/office/powerpoint/2010/main" val="1761091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8.sv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image" Target="../media/image7.png"/><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theme" Target="../theme/theme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image" Target="../media/image2.svg"/><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image" Target="../media/image1.png"/><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theme" Target="../theme/theme3.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00E0C1-94DD-4E87-91A3-A53B9DA66CC3}"/>
              </a:ext>
            </a:extLst>
          </p:cNvPr>
          <p:cNvSpPr>
            <a:spLocks noGrp="1"/>
          </p:cNvSpPr>
          <p:nvPr>
            <p:ph type="title"/>
          </p:nvPr>
        </p:nvSpPr>
        <p:spPr>
          <a:xfrm>
            <a:off x="2102644" y="379964"/>
            <a:ext cx="9407975" cy="1051168"/>
          </a:xfrm>
          <a:prstGeom prst="rect">
            <a:avLst/>
          </a:prstGeom>
        </p:spPr>
        <p:txBody>
          <a:bodyPr vert="horz" lIns="0" tIns="0" rIns="0" bIns="0" rtlCol="0" anchor="b">
            <a:noAutofit/>
          </a:bodyPr>
          <a:lstStyle/>
          <a:p>
            <a:endParaRPr lang="nb-NO" dirty="0"/>
          </a:p>
        </p:txBody>
      </p:sp>
      <p:sp>
        <p:nvSpPr>
          <p:cNvPr id="3" name="Text Placeholder 2">
            <a:extLst>
              <a:ext uri="{FF2B5EF4-FFF2-40B4-BE49-F238E27FC236}">
                <a16:creationId xmlns:a16="http://schemas.microsoft.com/office/drawing/2014/main" id="{FB7FA735-9FEC-45E4-8627-8C8C6073AC5F}"/>
              </a:ext>
            </a:extLst>
          </p:cNvPr>
          <p:cNvSpPr>
            <a:spLocks noGrp="1"/>
          </p:cNvSpPr>
          <p:nvPr>
            <p:ph type="body" idx="1"/>
          </p:nvPr>
        </p:nvSpPr>
        <p:spPr>
          <a:xfrm>
            <a:off x="758189" y="2259018"/>
            <a:ext cx="10752429" cy="3910012"/>
          </a:xfrm>
          <a:prstGeom prst="rect">
            <a:avLst/>
          </a:prstGeom>
        </p:spPr>
        <p:txBody>
          <a:bodyPr vert="horz" lIns="0" tIns="0" rIns="0" bIns="0" rtlCol="0">
            <a:normAutofit/>
          </a:bodyPr>
          <a:lstStyle/>
          <a:p>
            <a:pPr lvl="0"/>
            <a:r>
              <a:rPr lang="nb-NO" dirty="0" err="1"/>
              <a:t>Click</a:t>
            </a:r>
            <a:r>
              <a:rPr lang="nb-NO" dirty="0"/>
              <a:t> to </a:t>
            </a:r>
            <a:r>
              <a:rPr lang="nb-NO" dirty="0" err="1"/>
              <a:t>add</a:t>
            </a:r>
            <a:r>
              <a:rPr lang="nb-NO" dirty="0"/>
              <a:t> </a:t>
            </a:r>
            <a:r>
              <a:rPr lang="nb-NO" dirty="0" err="1"/>
              <a:t>text</a:t>
            </a:r>
            <a:endParaRPr lang="nb-NO" dirty="0"/>
          </a:p>
          <a:p>
            <a:pPr lvl="1"/>
            <a:r>
              <a:rPr lang="nb-NO" dirty="0"/>
              <a:t>Andre nivå</a:t>
            </a:r>
          </a:p>
          <a:p>
            <a:pPr lvl="2"/>
            <a:r>
              <a:rPr lang="nb-NO" dirty="0"/>
              <a:t>Tredje nivå</a:t>
            </a:r>
          </a:p>
          <a:p>
            <a:pPr lvl="3"/>
            <a:r>
              <a:rPr lang="nb-NO" dirty="0"/>
              <a:t>Fjerde nivå</a:t>
            </a:r>
          </a:p>
          <a:p>
            <a:pPr lvl="4"/>
            <a:r>
              <a:rPr lang="nb-NO" dirty="0"/>
              <a:t>Femte nivå</a:t>
            </a:r>
          </a:p>
        </p:txBody>
      </p:sp>
      <p:sp>
        <p:nvSpPr>
          <p:cNvPr id="5" name="Footer Placeholder 4">
            <a:extLst>
              <a:ext uri="{FF2B5EF4-FFF2-40B4-BE49-F238E27FC236}">
                <a16:creationId xmlns:a16="http://schemas.microsoft.com/office/drawing/2014/main" id="{596F47F6-6A98-4E1E-B01E-2BE8C7E1830A}"/>
              </a:ext>
            </a:extLst>
          </p:cNvPr>
          <p:cNvSpPr>
            <a:spLocks noGrp="1"/>
          </p:cNvSpPr>
          <p:nvPr>
            <p:ph type="ftr" sz="quarter" idx="3"/>
          </p:nvPr>
        </p:nvSpPr>
        <p:spPr>
          <a:xfrm>
            <a:off x="8022498" y="6354538"/>
            <a:ext cx="3488120" cy="193899"/>
          </a:xfrm>
          <a:prstGeom prst="rect">
            <a:avLst/>
          </a:prstGeom>
        </p:spPr>
        <p:txBody>
          <a:bodyPr vert="horz" lIns="0" tIns="0" rIns="0" bIns="0" rtlCol="0" anchor="ctr">
            <a:noAutofit/>
          </a:bodyPr>
          <a:lstStyle>
            <a:lvl1pPr algn="r">
              <a:defRPr sz="1400">
                <a:solidFill>
                  <a:schemeClr val="tx2"/>
                </a:solidFill>
              </a:defRPr>
            </a:lvl1pPr>
          </a:lstStyle>
          <a:p>
            <a:r>
              <a:rPr lang="en-US" dirty="0"/>
              <a:t>Technology for a better society</a:t>
            </a:r>
            <a:endParaRPr lang="nb-NO" dirty="0"/>
          </a:p>
        </p:txBody>
      </p:sp>
      <p:pic>
        <p:nvPicPr>
          <p:cNvPr id="14" name="Graphic 13">
            <a:extLst>
              <a:ext uri="{FF2B5EF4-FFF2-40B4-BE49-F238E27FC236}">
                <a16:creationId xmlns:a16="http://schemas.microsoft.com/office/drawing/2014/main" id="{734540D3-19D1-4343-B2B9-64CF5617C5FD}"/>
              </a:ext>
            </a:extLst>
          </p:cNvPr>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720090" y="0"/>
            <a:ext cx="1096735" cy="1304666"/>
          </a:xfrm>
          <a:prstGeom prst="rect">
            <a:avLst/>
          </a:prstGeom>
        </p:spPr>
      </p:pic>
      <p:sp>
        <p:nvSpPr>
          <p:cNvPr id="8" name="Slide Number Placeholder 7">
            <a:extLst>
              <a:ext uri="{FF2B5EF4-FFF2-40B4-BE49-F238E27FC236}">
                <a16:creationId xmlns:a16="http://schemas.microsoft.com/office/drawing/2014/main" id="{37BA7305-638B-3249-16EB-C932905557C7}"/>
              </a:ext>
            </a:extLst>
          </p:cNvPr>
          <p:cNvSpPr>
            <a:spLocks noGrp="1"/>
          </p:cNvSpPr>
          <p:nvPr>
            <p:ph type="sldNum" sz="quarter" idx="4"/>
          </p:nvPr>
        </p:nvSpPr>
        <p:spPr>
          <a:xfrm>
            <a:off x="720089" y="6354535"/>
            <a:ext cx="3424012" cy="215444"/>
          </a:xfrm>
          <a:prstGeom prst="rect">
            <a:avLst/>
          </a:prstGeom>
        </p:spPr>
        <p:txBody>
          <a:bodyPr vert="horz" lIns="0" tIns="0" rIns="0" bIns="0" rtlCol="0" anchor="ctr"/>
          <a:lstStyle>
            <a:lvl1pPr algn="l">
              <a:defRPr sz="1400">
                <a:solidFill>
                  <a:schemeClr val="tx2"/>
                </a:solidFill>
              </a:defRPr>
            </a:lvl1pPr>
          </a:lstStyle>
          <a:p>
            <a:fld id="{B28577EF-26A1-4248-AC55-7ADFDAB26891}" type="slidenum">
              <a:rPr lang="en-GB" smtClean="0"/>
              <a:pPr/>
              <a:t>‹#›</a:t>
            </a:fld>
            <a:endParaRPr lang="en-GB" dirty="0"/>
          </a:p>
        </p:txBody>
      </p:sp>
      <p:sp>
        <p:nvSpPr>
          <p:cNvPr id="9" name="Date Placeholder 8">
            <a:extLst>
              <a:ext uri="{FF2B5EF4-FFF2-40B4-BE49-F238E27FC236}">
                <a16:creationId xmlns:a16="http://schemas.microsoft.com/office/drawing/2014/main" id="{217791FF-8345-9E43-AA1B-1E129F7B9BAA}"/>
              </a:ext>
            </a:extLst>
          </p:cNvPr>
          <p:cNvSpPr>
            <a:spLocks noGrp="1"/>
          </p:cNvSpPr>
          <p:nvPr>
            <p:ph type="dt" sz="half" idx="2"/>
          </p:nvPr>
        </p:nvSpPr>
        <p:spPr>
          <a:xfrm>
            <a:off x="4711700" y="6354535"/>
            <a:ext cx="2743200" cy="215444"/>
          </a:xfrm>
          <a:prstGeom prst="rect">
            <a:avLst/>
          </a:prstGeom>
        </p:spPr>
        <p:txBody>
          <a:bodyPr vert="horz" lIns="91440" tIns="45720" rIns="91440" bIns="45720" rtlCol="0" anchor="ctr"/>
          <a:lstStyle>
            <a:lvl1pPr algn="ctr">
              <a:defRPr sz="1400">
                <a:solidFill>
                  <a:schemeClr val="tx2"/>
                </a:solidFill>
              </a:defRPr>
            </a:lvl1pPr>
          </a:lstStyle>
          <a:p>
            <a:endParaRPr lang="en-GB" dirty="0"/>
          </a:p>
        </p:txBody>
      </p:sp>
    </p:spTree>
    <p:extLst>
      <p:ext uri="{BB962C8B-B14F-4D97-AF65-F5344CB8AC3E}">
        <p14:creationId xmlns:p14="http://schemas.microsoft.com/office/powerpoint/2010/main" val="750743933"/>
      </p:ext>
    </p:extLst>
  </p:cSld>
  <p:clrMap bg1="lt1" tx1="dk1" bg2="lt2" tx2="dk2" accent1="accent1" accent2="accent2" accent3="accent3" accent4="accent4" accent5="accent5" accent6="accent6" hlink="hlink" folHlink="folHlink"/>
  <p:sldLayoutIdLst>
    <p:sldLayoutId id="2147483748" r:id="rId1"/>
    <p:sldLayoutId id="2147483660" r:id="rId2"/>
    <p:sldLayoutId id="2147483688" r:id="rId3"/>
    <p:sldLayoutId id="2147483670" r:id="rId4"/>
    <p:sldLayoutId id="2147483795" r:id="rId5"/>
    <p:sldLayoutId id="2147483650" r:id="rId6"/>
    <p:sldLayoutId id="2147483661" r:id="rId7"/>
    <p:sldLayoutId id="2147483704" r:id="rId8"/>
    <p:sldLayoutId id="2147483692" r:id="rId9"/>
    <p:sldLayoutId id="2147483705" r:id="rId10"/>
    <p:sldLayoutId id="2147483714" r:id="rId11"/>
    <p:sldLayoutId id="2147483697" r:id="rId12"/>
    <p:sldLayoutId id="2147483715" r:id="rId13"/>
    <p:sldLayoutId id="2147483717" r:id="rId14"/>
    <p:sldLayoutId id="2147483749" r:id="rId15"/>
    <p:sldLayoutId id="2147483790" r:id="rId16"/>
    <p:sldLayoutId id="2147483696" r:id="rId17"/>
    <p:sldLayoutId id="2147483789" r:id="rId18"/>
    <p:sldLayoutId id="2147483668" r:id="rId19"/>
  </p:sldLayoutIdLst>
  <p:hf sldNum="0" hdr="0" dt="0"/>
  <p:txStyles>
    <p:titleStyle>
      <a:lvl1pPr algn="l" defTabSz="914400" rtl="0" eaLnBrk="1" latinLnBrk="0" hangingPunct="1">
        <a:lnSpc>
          <a:spcPct val="90000"/>
        </a:lnSpc>
        <a:spcBef>
          <a:spcPct val="0"/>
        </a:spcBef>
        <a:buNone/>
        <a:defRPr sz="3850" b="1" kern="1200">
          <a:solidFill>
            <a:schemeClr val="tx2"/>
          </a:solidFill>
          <a:latin typeface="+mj-lt"/>
          <a:ea typeface="+mj-ea"/>
          <a:cs typeface="+mj-cs"/>
        </a:defRPr>
      </a:lvl1pPr>
    </p:titleStyle>
    <p:bodyStyle>
      <a:lvl1pPr marL="285750" indent="-285750" algn="l" defTabSz="914400" rtl="0" eaLnBrk="1" latinLnBrk="0" hangingPunct="1">
        <a:lnSpc>
          <a:spcPct val="90000"/>
        </a:lnSpc>
        <a:spcBef>
          <a:spcPts val="1000"/>
        </a:spcBef>
        <a:buClr>
          <a:schemeClr val="accent1"/>
        </a:buClr>
        <a:buSzPct val="100000"/>
        <a:buFont typeface="Arial" panose="020B0604020202020204" pitchFamily="34" charset="0"/>
        <a:buChar char="•"/>
        <a:defRPr sz="2400" kern="1200">
          <a:solidFill>
            <a:schemeClr val="tx2"/>
          </a:solidFill>
          <a:latin typeface="Calibri Light" panose="020F0302020204030204" pitchFamily="34" charset="0"/>
          <a:ea typeface="+mn-ea"/>
          <a:cs typeface="Calibri Light" panose="020F0302020204030204" pitchFamily="34" charset="0"/>
        </a:defRPr>
      </a:lvl1pPr>
      <a:lvl2pPr marL="571500" indent="-285750" algn="l" defTabSz="914400" rtl="0" eaLnBrk="1" latinLnBrk="0" hangingPunct="1">
        <a:lnSpc>
          <a:spcPct val="90000"/>
        </a:lnSpc>
        <a:spcBef>
          <a:spcPts val="500"/>
        </a:spcBef>
        <a:buClr>
          <a:schemeClr val="accent1"/>
        </a:buClr>
        <a:buFont typeface="Calibri Light" panose="020F0302020204030204" pitchFamily="34" charset="0"/>
        <a:buChar char="‒"/>
        <a:defRPr sz="2000" kern="1200">
          <a:solidFill>
            <a:schemeClr val="tx2"/>
          </a:solidFill>
          <a:latin typeface="Calibri Light" panose="020F0302020204030204" pitchFamily="34" charset="0"/>
          <a:ea typeface="+mn-ea"/>
          <a:cs typeface="Calibri Light" panose="020F0302020204030204" pitchFamily="34" charset="0"/>
        </a:defRPr>
      </a:lvl2pPr>
      <a:lvl3pPr marL="857250" indent="-28575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2"/>
          </a:solidFill>
          <a:latin typeface="Calibri Light" panose="020F0302020204030204" pitchFamily="34" charset="0"/>
          <a:ea typeface="+mn-ea"/>
          <a:cs typeface="Calibri Light" panose="020F0302020204030204" pitchFamily="34" charset="0"/>
        </a:defRPr>
      </a:lvl3pPr>
      <a:lvl4pPr marL="1143000" indent="-285750" algn="l" defTabSz="914400" rtl="0" eaLnBrk="1" latinLnBrk="0" hangingPunct="1">
        <a:lnSpc>
          <a:spcPct val="90000"/>
        </a:lnSpc>
        <a:spcBef>
          <a:spcPts val="500"/>
        </a:spcBef>
        <a:buClr>
          <a:schemeClr val="accent1"/>
        </a:buClr>
        <a:buFont typeface="Courier New" panose="02070309020205020404" pitchFamily="49" charset="0"/>
        <a:buChar char="o"/>
        <a:defRPr sz="1600" kern="1200">
          <a:solidFill>
            <a:schemeClr val="tx2"/>
          </a:solidFill>
          <a:latin typeface="Calibri Light" panose="020F0302020204030204" pitchFamily="34" charset="0"/>
          <a:ea typeface="+mn-ea"/>
          <a:cs typeface="Calibri Light" panose="020F0302020204030204" pitchFamily="34" charset="0"/>
        </a:defRPr>
      </a:lvl4pPr>
      <a:lvl5pPr marL="1428750" indent="-285750" algn="l" defTabSz="914400" rtl="0" eaLnBrk="1" latinLnBrk="0" hangingPunct="1">
        <a:lnSpc>
          <a:spcPct val="90000"/>
        </a:lnSpc>
        <a:spcBef>
          <a:spcPts val="500"/>
        </a:spcBef>
        <a:buClr>
          <a:schemeClr val="accent1"/>
        </a:buClr>
        <a:buFont typeface="Arial" panose="020B0604020202020204" pitchFamily="34" charset="0"/>
        <a:buChar char="•"/>
        <a:defRPr sz="1500" kern="1200">
          <a:solidFill>
            <a:schemeClr val="tx2"/>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00E0C1-94DD-4E87-91A3-A53B9DA66CC3}"/>
              </a:ext>
            </a:extLst>
          </p:cNvPr>
          <p:cNvSpPr>
            <a:spLocks noGrp="1"/>
          </p:cNvSpPr>
          <p:nvPr>
            <p:ph type="title"/>
          </p:nvPr>
        </p:nvSpPr>
        <p:spPr>
          <a:xfrm>
            <a:off x="2102644" y="379964"/>
            <a:ext cx="9407975" cy="1051168"/>
          </a:xfrm>
          <a:prstGeom prst="rect">
            <a:avLst/>
          </a:prstGeom>
        </p:spPr>
        <p:txBody>
          <a:bodyPr vert="horz" lIns="0" tIns="0" rIns="0" bIns="0" rtlCol="0" anchor="b">
            <a:noAutofit/>
          </a:bodyPr>
          <a:lstStyle/>
          <a:p>
            <a:r>
              <a:rPr lang="nb-NO" dirty="0" err="1"/>
              <a:t>Click</a:t>
            </a:r>
            <a:r>
              <a:rPr lang="nb-NO" dirty="0"/>
              <a:t> to </a:t>
            </a:r>
            <a:r>
              <a:rPr lang="nb-NO" dirty="0" err="1"/>
              <a:t>add</a:t>
            </a:r>
            <a:r>
              <a:rPr lang="nb-NO" dirty="0"/>
              <a:t> </a:t>
            </a:r>
            <a:r>
              <a:rPr lang="nb-NO" dirty="0" err="1"/>
              <a:t>title</a:t>
            </a:r>
            <a:endParaRPr lang="nb-NO" dirty="0"/>
          </a:p>
        </p:txBody>
      </p:sp>
      <p:sp>
        <p:nvSpPr>
          <p:cNvPr id="3" name="Text Placeholder 2">
            <a:extLst>
              <a:ext uri="{FF2B5EF4-FFF2-40B4-BE49-F238E27FC236}">
                <a16:creationId xmlns:a16="http://schemas.microsoft.com/office/drawing/2014/main" id="{FB7FA735-9FEC-45E4-8627-8C8C6073AC5F}"/>
              </a:ext>
            </a:extLst>
          </p:cNvPr>
          <p:cNvSpPr>
            <a:spLocks noGrp="1"/>
          </p:cNvSpPr>
          <p:nvPr>
            <p:ph type="body" idx="1"/>
          </p:nvPr>
        </p:nvSpPr>
        <p:spPr>
          <a:xfrm>
            <a:off x="758190" y="2259018"/>
            <a:ext cx="10752428" cy="3910012"/>
          </a:xfrm>
          <a:prstGeom prst="rect">
            <a:avLst/>
          </a:prstGeom>
        </p:spPr>
        <p:txBody>
          <a:bodyPr vert="horz" lIns="0" tIns="0" rIns="0" bIns="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5" name="Footer Placeholder 4">
            <a:extLst>
              <a:ext uri="{FF2B5EF4-FFF2-40B4-BE49-F238E27FC236}">
                <a16:creationId xmlns:a16="http://schemas.microsoft.com/office/drawing/2014/main" id="{596F47F6-6A98-4E1E-B01E-2BE8C7E1830A}"/>
              </a:ext>
            </a:extLst>
          </p:cNvPr>
          <p:cNvSpPr>
            <a:spLocks noGrp="1"/>
          </p:cNvSpPr>
          <p:nvPr>
            <p:ph type="ftr" sz="quarter" idx="3"/>
          </p:nvPr>
        </p:nvSpPr>
        <p:spPr>
          <a:xfrm>
            <a:off x="8022498" y="6354539"/>
            <a:ext cx="3488119" cy="193899"/>
          </a:xfrm>
          <a:prstGeom prst="rect">
            <a:avLst/>
          </a:prstGeom>
        </p:spPr>
        <p:txBody>
          <a:bodyPr vert="horz" lIns="0" tIns="0" rIns="0" bIns="0" rtlCol="0" anchor="ctr">
            <a:noAutofit/>
          </a:bodyPr>
          <a:lstStyle>
            <a:lvl1pPr algn="l">
              <a:defRPr sz="1400">
                <a:solidFill>
                  <a:schemeClr val="bg1"/>
                </a:solidFill>
              </a:defRPr>
            </a:lvl1pPr>
          </a:lstStyle>
          <a:p>
            <a:pPr algn="r"/>
            <a:r>
              <a:rPr lang="en-US" dirty="0"/>
              <a:t>Technology for a better society</a:t>
            </a:r>
            <a:endParaRPr lang="nb-NO" dirty="0"/>
          </a:p>
        </p:txBody>
      </p:sp>
      <p:pic>
        <p:nvPicPr>
          <p:cNvPr id="6" name="Graphic 5">
            <a:extLst>
              <a:ext uri="{FF2B5EF4-FFF2-40B4-BE49-F238E27FC236}">
                <a16:creationId xmlns:a16="http://schemas.microsoft.com/office/drawing/2014/main" id="{3FEE7967-53CC-4021-BDEB-20FE13A57324}"/>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720091" y="-1"/>
            <a:ext cx="1099919" cy="1304666"/>
          </a:xfrm>
          <a:prstGeom prst="rect">
            <a:avLst/>
          </a:prstGeom>
        </p:spPr>
      </p:pic>
      <p:sp>
        <p:nvSpPr>
          <p:cNvPr id="4" name="Date Placeholder 3">
            <a:extLst>
              <a:ext uri="{FF2B5EF4-FFF2-40B4-BE49-F238E27FC236}">
                <a16:creationId xmlns:a16="http://schemas.microsoft.com/office/drawing/2014/main" id="{CA3087F5-780A-2366-343B-D7A1B7EC2D55}"/>
              </a:ext>
            </a:extLst>
          </p:cNvPr>
          <p:cNvSpPr>
            <a:spLocks noGrp="1"/>
          </p:cNvSpPr>
          <p:nvPr>
            <p:ph type="dt" sz="half" idx="2"/>
          </p:nvPr>
        </p:nvSpPr>
        <p:spPr>
          <a:xfrm>
            <a:off x="4711700" y="6354535"/>
            <a:ext cx="2743200" cy="215444"/>
          </a:xfrm>
          <a:prstGeom prst="rect">
            <a:avLst/>
          </a:prstGeom>
        </p:spPr>
        <p:txBody>
          <a:bodyPr vert="horz" lIns="0" tIns="0" rIns="0" bIns="0" rtlCol="0" anchor="ctr"/>
          <a:lstStyle>
            <a:lvl1pPr algn="ctr">
              <a:defRPr sz="1400">
                <a:solidFill>
                  <a:schemeClr val="bg1"/>
                </a:solidFill>
              </a:defRPr>
            </a:lvl1pPr>
          </a:lstStyle>
          <a:p>
            <a:endParaRPr lang="en-GB" dirty="0"/>
          </a:p>
        </p:txBody>
      </p:sp>
      <p:sp>
        <p:nvSpPr>
          <p:cNvPr id="10" name="Slide Number Placeholder 9">
            <a:extLst>
              <a:ext uri="{FF2B5EF4-FFF2-40B4-BE49-F238E27FC236}">
                <a16:creationId xmlns:a16="http://schemas.microsoft.com/office/drawing/2014/main" id="{D8D9D493-117B-7A58-6E5A-2515C87497CB}"/>
              </a:ext>
            </a:extLst>
          </p:cNvPr>
          <p:cNvSpPr>
            <a:spLocks noGrp="1"/>
          </p:cNvSpPr>
          <p:nvPr>
            <p:ph type="sldNum" sz="quarter" idx="4"/>
          </p:nvPr>
        </p:nvSpPr>
        <p:spPr>
          <a:xfrm>
            <a:off x="720089" y="6354535"/>
            <a:ext cx="3424012" cy="215444"/>
          </a:xfrm>
          <a:prstGeom prst="rect">
            <a:avLst/>
          </a:prstGeom>
        </p:spPr>
        <p:txBody>
          <a:bodyPr vert="horz" lIns="0" tIns="0" rIns="0" bIns="0" rtlCol="0" anchor="ctr"/>
          <a:lstStyle>
            <a:lvl1pPr algn="l">
              <a:defRPr sz="1400">
                <a:solidFill>
                  <a:schemeClr val="bg1"/>
                </a:solidFill>
              </a:defRPr>
            </a:lvl1pPr>
          </a:lstStyle>
          <a:p>
            <a:fld id="{8BBD0072-14BB-4BD4-ABEF-A76685C831B5}" type="slidenum">
              <a:rPr lang="en-GB" smtClean="0"/>
              <a:pPr/>
              <a:t>‹#›</a:t>
            </a:fld>
            <a:endParaRPr lang="en-GB" dirty="0"/>
          </a:p>
        </p:txBody>
      </p:sp>
    </p:spTree>
    <p:extLst>
      <p:ext uri="{BB962C8B-B14F-4D97-AF65-F5344CB8AC3E}">
        <p14:creationId xmlns:p14="http://schemas.microsoft.com/office/powerpoint/2010/main" val="2243831206"/>
      </p:ext>
    </p:extLst>
  </p:cSld>
  <p:clrMap bg1="lt1" tx1="dk1" bg2="lt2" tx2="dk2" accent1="accent1" accent2="accent2" accent3="accent3" accent4="accent4" accent5="accent5" accent6="accent6" hlink="hlink" folHlink="folHlink"/>
  <p:sldLayoutIdLst>
    <p:sldLayoutId id="2147483768" r:id="rId1"/>
    <p:sldLayoutId id="2147483770" r:id="rId2"/>
    <p:sldLayoutId id="2147483771" r:id="rId3"/>
    <p:sldLayoutId id="2147483772" r:id="rId4"/>
    <p:sldLayoutId id="2147483796"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91" r:id="rId17"/>
    <p:sldLayoutId id="2147483784" r:id="rId18"/>
  </p:sldLayoutIdLst>
  <p:hf sldNum="0" hdr="0" dt="0"/>
  <p:txStyles>
    <p:titleStyle>
      <a:lvl1pPr algn="l" defTabSz="914400" rtl="0" eaLnBrk="1" latinLnBrk="0" hangingPunct="1">
        <a:lnSpc>
          <a:spcPct val="90000"/>
        </a:lnSpc>
        <a:spcBef>
          <a:spcPct val="0"/>
        </a:spcBef>
        <a:buNone/>
        <a:defRPr sz="3850" b="1" kern="1200">
          <a:solidFill>
            <a:schemeClr val="bg1"/>
          </a:solidFill>
          <a:latin typeface="+mj-lt"/>
          <a:ea typeface="+mj-ea"/>
          <a:cs typeface="+mj-cs"/>
        </a:defRPr>
      </a:lvl1pPr>
    </p:titleStyle>
    <p:bodyStyle>
      <a:lvl1pPr marL="285750" indent="-285750" algn="l" defTabSz="914400" rtl="0" eaLnBrk="1" latinLnBrk="0" hangingPunct="1">
        <a:lnSpc>
          <a:spcPct val="90000"/>
        </a:lnSpc>
        <a:spcBef>
          <a:spcPts val="1000"/>
        </a:spcBef>
        <a:buClr>
          <a:schemeClr val="accent1"/>
        </a:buClr>
        <a:buSzPct val="100000"/>
        <a:buFont typeface="Arial" panose="020B0604020202020204" pitchFamily="34" charset="0"/>
        <a:buChar char="•"/>
        <a:defRPr sz="2400" kern="1200">
          <a:solidFill>
            <a:schemeClr val="bg1"/>
          </a:solidFill>
          <a:latin typeface="Calibri Light" panose="020F0302020204030204" pitchFamily="34" charset="0"/>
          <a:ea typeface="+mn-ea"/>
          <a:cs typeface="Calibri Light" panose="020F0302020204030204" pitchFamily="34" charset="0"/>
        </a:defRPr>
      </a:lvl1pPr>
      <a:lvl2pPr marL="571500" indent="-285750" algn="l" defTabSz="914400" rtl="0" eaLnBrk="1" latinLnBrk="0" hangingPunct="1">
        <a:lnSpc>
          <a:spcPct val="90000"/>
        </a:lnSpc>
        <a:spcBef>
          <a:spcPts val="500"/>
        </a:spcBef>
        <a:buClr>
          <a:schemeClr val="accent1"/>
        </a:buClr>
        <a:buFont typeface="Calibri Light" panose="020F0302020204030204" pitchFamily="34" charset="0"/>
        <a:buChar char="‒"/>
        <a:defRPr sz="2000" kern="1200">
          <a:solidFill>
            <a:schemeClr val="bg1"/>
          </a:solidFill>
          <a:latin typeface="Calibri Light" panose="020F0302020204030204" pitchFamily="34" charset="0"/>
          <a:ea typeface="+mn-ea"/>
          <a:cs typeface="Calibri Light" panose="020F0302020204030204" pitchFamily="34" charset="0"/>
        </a:defRPr>
      </a:lvl2pPr>
      <a:lvl3pPr marL="857250" indent="-28575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bg1"/>
          </a:solidFill>
          <a:latin typeface="Calibri Light" panose="020F0302020204030204" pitchFamily="34" charset="0"/>
          <a:ea typeface="+mn-ea"/>
          <a:cs typeface="Calibri Light" panose="020F0302020204030204" pitchFamily="34" charset="0"/>
        </a:defRPr>
      </a:lvl3pPr>
      <a:lvl4pPr marL="1143000" indent="-285750" algn="l" defTabSz="914400" rtl="0" eaLnBrk="1" latinLnBrk="0" hangingPunct="1">
        <a:lnSpc>
          <a:spcPct val="90000"/>
        </a:lnSpc>
        <a:spcBef>
          <a:spcPts val="500"/>
        </a:spcBef>
        <a:buClr>
          <a:schemeClr val="accent1"/>
        </a:buClr>
        <a:buFont typeface="Courier New" panose="02070309020205020404" pitchFamily="49" charset="0"/>
        <a:buChar char="o"/>
        <a:defRPr sz="1600" kern="1200">
          <a:solidFill>
            <a:schemeClr val="bg1"/>
          </a:solidFill>
          <a:latin typeface="Calibri Light" panose="020F0302020204030204" pitchFamily="34" charset="0"/>
          <a:ea typeface="+mn-ea"/>
          <a:cs typeface="Calibri Light" panose="020F0302020204030204" pitchFamily="34" charset="0"/>
        </a:defRPr>
      </a:lvl4pPr>
      <a:lvl5pPr marL="1428750" indent="-285750" algn="l" defTabSz="914400" rtl="0" eaLnBrk="1" latinLnBrk="0" hangingPunct="1">
        <a:lnSpc>
          <a:spcPct val="90000"/>
        </a:lnSpc>
        <a:spcBef>
          <a:spcPts val="500"/>
        </a:spcBef>
        <a:buClr>
          <a:schemeClr val="accent1"/>
        </a:buClr>
        <a:buFont typeface="Arial" panose="020B0604020202020204" pitchFamily="34" charset="0"/>
        <a:buChar char="•"/>
        <a:defRPr sz="1500" kern="1200">
          <a:solidFill>
            <a:schemeClr val="bg1"/>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00E0C1-94DD-4E87-91A3-A53B9DA66CC3}"/>
              </a:ext>
            </a:extLst>
          </p:cNvPr>
          <p:cNvSpPr>
            <a:spLocks noGrp="1"/>
          </p:cNvSpPr>
          <p:nvPr>
            <p:ph type="title"/>
          </p:nvPr>
        </p:nvSpPr>
        <p:spPr>
          <a:xfrm>
            <a:off x="2102644" y="379964"/>
            <a:ext cx="3993356" cy="1051168"/>
          </a:xfrm>
          <a:prstGeom prst="rect">
            <a:avLst/>
          </a:prstGeom>
        </p:spPr>
        <p:txBody>
          <a:bodyPr vert="horz" lIns="0" tIns="0" rIns="0" bIns="0" rtlCol="0" anchor="b">
            <a:noAutofit/>
          </a:bodyPr>
          <a:lstStyle/>
          <a:p>
            <a:r>
              <a:rPr lang="nb-NO" dirty="0" err="1"/>
              <a:t>Click</a:t>
            </a:r>
            <a:r>
              <a:rPr lang="nb-NO" dirty="0"/>
              <a:t> to </a:t>
            </a:r>
            <a:r>
              <a:rPr lang="nb-NO" dirty="0" err="1"/>
              <a:t>add</a:t>
            </a:r>
            <a:r>
              <a:rPr lang="nb-NO" dirty="0"/>
              <a:t> </a:t>
            </a:r>
            <a:r>
              <a:rPr lang="nb-NO" dirty="0" err="1"/>
              <a:t>title</a:t>
            </a:r>
            <a:endParaRPr lang="nb-NO" dirty="0"/>
          </a:p>
        </p:txBody>
      </p:sp>
      <p:sp>
        <p:nvSpPr>
          <p:cNvPr id="4" name="Date Placeholder 3">
            <a:extLst>
              <a:ext uri="{FF2B5EF4-FFF2-40B4-BE49-F238E27FC236}">
                <a16:creationId xmlns:a16="http://schemas.microsoft.com/office/drawing/2014/main" id="{11B23902-B834-4F86-BC59-3F0B89E2FB74}"/>
              </a:ext>
            </a:extLst>
          </p:cNvPr>
          <p:cNvSpPr>
            <a:spLocks noGrp="1"/>
          </p:cNvSpPr>
          <p:nvPr>
            <p:ph type="dt" sz="half" idx="2"/>
          </p:nvPr>
        </p:nvSpPr>
        <p:spPr>
          <a:xfrm>
            <a:off x="4711699" y="6354535"/>
            <a:ext cx="2743200" cy="215444"/>
          </a:xfrm>
          <a:prstGeom prst="rect">
            <a:avLst/>
          </a:prstGeom>
        </p:spPr>
        <p:txBody>
          <a:bodyPr vert="horz" lIns="0" tIns="0" rIns="0" bIns="0" rtlCol="0" anchor="ctr">
            <a:noAutofit/>
          </a:bodyPr>
          <a:lstStyle>
            <a:lvl1pPr algn="ctr">
              <a:defRPr sz="1400">
                <a:solidFill>
                  <a:schemeClr val="bg1"/>
                </a:solidFill>
              </a:defRPr>
            </a:lvl1pPr>
          </a:lstStyle>
          <a:p>
            <a:endParaRPr lang="nb-NO" dirty="0"/>
          </a:p>
        </p:txBody>
      </p:sp>
      <p:sp>
        <p:nvSpPr>
          <p:cNvPr id="5" name="Footer Placeholder 4">
            <a:extLst>
              <a:ext uri="{FF2B5EF4-FFF2-40B4-BE49-F238E27FC236}">
                <a16:creationId xmlns:a16="http://schemas.microsoft.com/office/drawing/2014/main" id="{596F47F6-6A98-4E1E-B01E-2BE8C7E1830A}"/>
              </a:ext>
            </a:extLst>
          </p:cNvPr>
          <p:cNvSpPr>
            <a:spLocks noGrp="1"/>
          </p:cNvSpPr>
          <p:nvPr>
            <p:ph type="ftr" sz="quarter" idx="3"/>
          </p:nvPr>
        </p:nvSpPr>
        <p:spPr>
          <a:xfrm>
            <a:off x="8022499" y="6354539"/>
            <a:ext cx="3424012" cy="193899"/>
          </a:xfrm>
          <a:prstGeom prst="rect">
            <a:avLst/>
          </a:prstGeom>
        </p:spPr>
        <p:txBody>
          <a:bodyPr vert="horz" lIns="0" tIns="0" rIns="0" bIns="0" rtlCol="0" anchor="ctr">
            <a:noAutofit/>
          </a:bodyPr>
          <a:lstStyle>
            <a:lvl1pPr algn="l">
              <a:defRPr sz="1400">
                <a:solidFill>
                  <a:schemeClr val="bg1"/>
                </a:solidFill>
              </a:defRPr>
            </a:lvl1pPr>
          </a:lstStyle>
          <a:p>
            <a:pPr algn="r"/>
            <a:r>
              <a:rPr lang="en-US" dirty="0"/>
              <a:t>Technology for a better society</a:t>
            </a:r>
            <a:endParaRPr lang="nb-NO" dirty="0"/>
          </a:p>
        </p:txBody>
      </p:sp>
      <p:sp>
        <p:nvSpPr>
          <p:cNvPr id="6" name="Slide Number Placeholder 5">
            <a:extLst>
              <a:ext uri="{FF2B5EF4-FFF2-40B4-BE49-F238E27FC236}">
                <a16:creationId xmlns:a16="http://schemas.microsoft.com/office/drawing/2014/main" id="{80DA8E62-4914-40DC-8FB0-44576D955B66}"/>
              </a:ext>
            </a:extLst>
          </p:cNvPr>
          <p:cNvSpPr>
            <a:spLocks noGrp="1"/>
          </p:cNvSpPr>
          <p:nvPr>
            <p:ph type="sldNum" sz="quarter" idx="4"/>
          </p:nvPr>
        </p:nvSpPr>
        <p:spPr>
          <a:xfrm>
            <a:off x="720089" y="6354535"/>
            <a:ext cx="3424012" cy="215444"/>
          </a:xfrm>
          <a:prstGeom prst="rect">
            <a:avLst/>
          </a:prstGeom>
        </p:spPr>
        <p:txBody>
          <a:bodyPr vert="horz" lIns="0" tIns="0" rIns="0" bIns="0" rtlCol="0" anchor="ctr">
            <a:noAutofit/>
          </a:bodyPr>
          <a:lstStyle>
            <a:lvl1pPr algn="r">
              <a:defRPr sz="1400">
                <a:solidFill>
                  <a:schemeClr val="bg1"/>
                </a:solidFill>
              </a:defRPr>
            </a:lvl1pPr>
          </a:lstStyle>
          <a:p>
            <a:pPr algn="l"/>
            <a:fld id="{E344FE64-9673-4E6C-96FF-C6B9E6BF336F}" type="slidenum">
              <a:rPr lang="nb-NO" smtClean="0"/>
              <a:pPr algn="l"/>
              <a:t>‹#›</a:t>
            </a:fld>
            <a:endParaRPr lang="nb-NO" dirty="0"/>
          </a:p>
        </p:txBody>
      </p:sp>
      <p:pic>
        <p:nvPicPr>
          <p:cNvPr id="14" name="Graphic 13">
            <a:extLst>
              <a:ext uri="{FF2B5EF4-FFF2-40B4-BE49-F238E27FC236}">
                <a16:creationId xmlns:a16="http://schemas.microsoft.com/office/drawing/2014/main" id="{734540D3-19D1-4343-B2B9-64CF5617C5FD}"/>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720090" y="0"/>
            <a:ext cx="1096735" cy="1304666"/>
          </a:xfrm>
          <a:prstGeom prst="rect">
            <a:avLst/>
          </a:prstGeom>
        </p:spPr>
      </p:pic>
      <p:sp>
        <p:nvSpPr>
          <p:cNvPr id="8" name="Text Placeholder 2">
            <a:extLst>
              <a:ext uri="{FF2B5EF4-FFF2-40B4-BE49-F238E27FC236}">
                <a16:creationId xmlns:a16="http://schemas.microsoft.com/office/drawing/2014/main" id="{0A070B88-1D4D-44C9-AC83-BD74551FEA5B}"/>
              </a:ext>
            </a:extLst>
          </p:cNvPr>
          <p:cNvSpPr>
            <a:spLocks noGrp="1"/>
          </p:cNvSpPr>
          <p:nvPr>
            <p:ph type="body" idx="1"/>
          </p:nvPr>
        </p:nvSpPr>
        <p:spPr>
          <a:xfrm>
            <a:off x="758190" y="2259018"/>
            <a:ext cx="5375910" cy="3910012"/>
          </a:xfrm>
          <a:prstGeom prst="rect">
            <a:avLst/>
          </a:prstGeom>
        </p:spPr>
        <p:txBody>
          <a:bodyPr vert="horz" lIns="0" tIns="0" rIns="0" bIns="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Tree>
    <p:extLst>
      <p:ext uri="{BB962C8B-B14F-4D97-AF65-F5344CB8AC3E}">
        <p14:creationId xmlns:p14="http://schemas.microsoft.com/office/powerpoint/2010/main" val="226928581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93" r:id="rId3"/>
    <p:sldLayoutId id="2147483710" r:id="rId4"/>
    <p:sldLayoutId id="2147483709" r:id="rId5"/>
    <p:sldLayoutId id="2147483711" r:id="rId6"/>
    <p:sldLayoutId id="2147483712" r:id="rId7"/>
    <p:sldLayoutId id="2147483792" r:id="rId8"/>
    <p:sldLayoutId id="2147483713" r:id="rId9"/>
    <p:sldLayoutId id="2147483794" r:id="rId10"/>
  </p:sldLayoutIdLst>
  <p:hf sldNum="0" hdr="0" dt="0"/>
  <p:txStyles>
    <p:titleStyle>
      <a:lvl1pPr algn="l" defTabSz="914400" rtl="0" eaLnBrk="1" latinLnBrk="0" hangingPunct="1">
        <a:lnSpc>
          <a:spcPct val="90000"/>
        </a:lnSpc>
        <a:spcBef>
          <a:spcPct val="0"/>
        </a:spcBef>
        <a:buNone/>
        <a:defRPr sz="3850" b="1" kern="1200">
          <a:solidFill>
            <a:schemeClr val="tx2"/>
          </a:solidFill>
          <a:latin typeface="+mj-lt"/>
          <a:ea typeface="+mj-ea"/>
          <a:cs typeface="+mj-cs"/>
        </a:defRPr>
      </a:lvl1pPr>
    </p:titleStyle>
    <p:bodyStyle>
      <a:lvl1pPr marL="285750" indent="-284400" algn="l" defTabSz="914400" rtl="0" eaLnBrk="1" latinLnBrk="0" hangingPunct="1">
        <a:lnSpc>
          <a:spcPct val="90000"/>
        </a:lnSpc>
        <a:spcBef>
          <a:spcPts val="1000"/>
        </a:spcBef>
        <a:buClr>
          <a:schemeClr val="accent2"/>
        </a:buClr>
        <a:buSzPct val="100000"/>
        <a:buFont typeface="Arial" panose="020B0604020202020204" pitchFamily="34" charset="0"/>
        <a:buChar char="•"/>
        <a:defRPr sz="2400" kern="1200">
          <a:solidFill>
            <a:schemeClr val="tx2"/>
          </a:solidFill>
          <a:latin typeface="Calibri Light" panose="020F0302020204030204" pitchFamily="34" charset="0"/>
          <a:ea typeface="+mn-ea"/>
          <a:cs typeface="Calibri Light" panose="020F0302020204030204" pitchFamily="34" charset="0"/>
        </a:defRPr>
      </a:lvl1pPr>
      <a:lvl2pPr marL="572400" indent="-2844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2"/>
          </a:solidFill>
          <a:latin typeface="Calibri Light" panose="020F0302020204030204" pitchFamily="34" charset="0"/>
          <a:ea typeface="+mn-ea"/>
          <a:cs typeface="Calibri Light" panose="020F0302020204030204" pitchFamily="34" charset="0"/>
        </a:defRPr>
      </a:lvl2pPr>
      <a:lvl3pPr marL="856800" indent="-2844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2"/>
          </a:solidFill>
          <a:latin typeface="Calibri Light" panose="020F0302020204030204" pitchFamily="34" charset="0"/>
          <a:ea typeface="+mn-ea"/>
          <a:cs typeface="Calibri Light" panose="020F0302020204030204" pitchFamily="34" charset="0"/>
        </a:defRPr>
      </a:lvl3pPr>
      <a:lvl4pPr marL="1144800" indent="-2844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2"/>
          </a:solidFill>
          <a:latin typeface="Calibri Light" panose="020F0302020204030204" pitchFamily="34" charset="0"/>
          <a:ea typeface="+mn-ea"/>
          <a:cs typeface="Calibri Light" panose="020F0302020204030204" pitchFamily="34" charset="0"/>
        </a:defRPr>
      </a:lvl4pPr>
      <a:lvl5pPr marL="1429200" indent="-284400" algn="l" defTabSz="914400" rtl="0" eaLnBrk="1" latinLnBrk="0" hangingPunct="1">
        <a:lnSpc>
          <a:spcPct val="90000"/>
        </a:lnSpc>
        <a:spcBef>
          <a:spcPts val="500"/>
        </a:spcBef>
        <a:buClr>
          <a:schemeClr val="accent2"/>
        </a:buClr>
        <a:buFont typeface="Arial" panose="020B0604020202020204" pitchFamily="34" charset="0"/>
        <a:buChar char="•"/>
        <a:defRPr sz="1500" kern="1200">
          <a:solidFill>
            <a:schemeClr val="tx2"/>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tags" Target="../tags/tag4.xml"/><Relationship Id="rId7" Type="http://schemas.openxmlformats.org/officeDocument/2006/relationships/image" Target="../media/image14.emf"/><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3.emf"/><Relationship Id="rId5" Type="http://schemas.openxmlformats.org/officeDocument/2006/relationships/notesSlide" Target="../notesSlides/notesSlide3.xml"/><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7.xml"/><Relationship Id="rId7" Type="http://schemas.openxmlformats.org/officeDocument/2006/relationships/notesSlide" Target="../notesSlides/notesSlide4.xml"/><Relationship Id="rId12" Type="http://schemas.openxmlformats.org/officeDocument/2006/relationships/image" Target="../media/image20.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Layout" Target="../slideLayouts/slideLayout12.xml"/><Relationship Id="rId11" Type="http://schemas.openxmlformats.org/officeDocument/2006/relationships/image" Target="../media/image19.emf"/><Relationship Id="rId5" Type="http://schemas.openxmlformats.org/officeDocument/2006/relationships/tags" Target="../tags/tag9.xml"/><Relationship Id="rId10" Type="http://schemas.openxmlformats.org/officeDocument/2006/relationships/image" Target="../media/image18.emf"/><Relationship Id="rId4" Type="http://schemas.openxmlformats.org/officeDocument/2006/relationships/tags" Target="../tags/tag8.xml"/><Relationship Id="rId9" Type="http://schemas.openxmlformats.org/officeDocument/2006/relationships/image" Target="../media/image17.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9.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a:extLst>
              <a:ext uri="{FF2B5EF4-FFF2-40B4-BE49-F238E27FC236}">
                <a16:creationId xmlns:a16="http://schemas.microsoft.com/office/drawing/2014/main" id="{5240931C-AFEC-9573-B4B5-BE7C3A0F42B8}"/>
              </a:ext>
            </a:extLst>
          </p:cNvPr>
          <p:cNvPicPr>
            <a:picLocks noGrp="1" noChangeAspect="1"/>
          </p:cNvPicPr>
          <p:nvPr>
            <p:ph type="pic" sz="quarter" idx="13"/>
          </p:nvPr>
        </p:nvPicPr>
        <p:blipFill>
          <a:blip r:embed="rId4"/>
          <a:srcRect t="7813" b="7813"/>
          <a:stretch>
            <a:fillRect/>
          </a:stretch>
        </p:blipFill>
        <p:spPr/>
      </p:pic>
      <p:sp>
        <p:nvSpPr>
          <p:cNvPr id="11" name="Text Placeholder 10">
            <a:extLst>
              <a:ext uri="{FF2B5EF4-FFF2-40B4-BE49-F238E27FC236}">
                <a16:creationId xmlns:a16="http://schemas.microsoft.com/office/drawing/2014/main" id="{36B71C4A-5C5B-0F89-7D30-6D0352D8EE5D}"/>
              </a:ext>
            </a:extLst>
          </p:cNvPr>
          <p:cNvSpPr>
            <a:spLocks noGrp="1"/>
          </p:cNvSpPr>
          <p:nvPr>
            <p:ph type="body" sz="quarter" idx="20"/>
          </p:nvPr>
        </p:nvSpPr>
        <p:spPr>
          <a:xfrm>
            <a:off x="-1" y="3821445"/>
            <a:ext cx="8518968" cy="2327107"/>
          </a:xfrm>
        </p:spPr>
        <p:txBody>
          <a:bodyPr/>
          <a:lstStyle/>
          <a:p>
            <a:endParaRPr lang="en-GB" dirty="0"/>
          </a:p>
        </p:txBody>
      </p:sp>
      <p:sp>
        <p:nvSpPr>
          <p:cNvPr id="9" name="Subtitle 8">
            <a:extLst>
              <a:ext uri="{FF2B5EF4-FFF2-40B4-BE49-F238E27FC236}">
                <a16:creationId xmlns:a16="http://schemas.microsoft.com/office/drawing/2014/main" id="{6A3DDAB3-5855-3F9D-CF22-7CB003F2AEEC}"/>
              </a:ext>
            </a:extLst>
          </p:cNvPr>
          <p:cNvSpPr>
            <a:spLocks noGrp="1"/>
          </p:cNvSpPr>
          <p:nvPr>
            <p:ph type="subTitle" idx="1"/>
          </p:nvPr>
        </p:nvSpPr>
        <p:spPr>
          <a:xfrm>
            <a:off x="720090" y="5181601"/>
            <a:ext cx="4508010" cy="384420"/>
          </a:xfrm>
        </p:spPr>
        <p:txBody>
          <a:bodyPr/>
          <a:lstStyle/>
          <a:p>
            <a:r>
              <a:rPr lang="en-GB" dirty="0"/>
              <a:t>Sunniva Meltzer</a:t>
            </a:r>
          </a:p>
        </p:txBody>
      </p:sp>
      <p:sp>
        <p:nvSpPr>
          <p:cNvPr id="8" name="Title 7">
            <a:extLst>
              <a:ext uri="{FF2B5EF4-FFF2-40B4-BE49-F238E27FC236}">
                <a16:creationId xmlns:a16="http://schemas.microsoft.com/office/drawing/2014/main" id="{C3A916A5-A7C2-F8EF-076B-B6AB54753A46}"/>
              </a:ext>
            </a:extLst>
          </p:cNvPr>
          <p:cNvSpPr>
            <a:spLocks noGrp="1"/>
          </p:cNvSpPr>
          <p:nvPr>
            <p:ph type="ctrTitle"/>
          </p:nvPr>
        </p:nvSpPr>
        <p:spPr>
          <a:xfrm>
            <a:off x="720089" y="3998180"/>
            <a:ext cx="7641021" cy="1066446"/>
          </a:xfrm>
        </p:spPr>
        <p:txBody>
          <a:bodyPr/>
          <a:lstStyle/>
          <a:p>
            <a:r>
              <a:rPr lang="en-GB" dirty="0"/>
              <a:t>PhD project: How to make ML models describe real-world systems</a:t>
            </a:r>
          </a:p>
        </p:txBody>
      </p:sp>
      <p:sp>
        <p:nvSpPr>
          <p:cNvPr id="5" name="Plassholder for bunntekst 4">
            <a:extLst>
              <a:ext uri="{FF2B5EF4-FFF2-40B4-BE49-F238E27FC236}">
                <a16:creationId xmlns:a16="http://schemas.microsoft.com/office/drawing/2014/main" id="{33084687-7221-0946-B72A-2F8C5E8AA6EB}"/>
              </a:ext>
            </a:extLst>
          </p:cNvPr>
          <p:cNvSpPr>
            <a:spLocks noGrp="1"/>
          </p:cNvSpPr>
          <p:nvPr>
            <p:ph type="ftr" sz="quarter" idx="22"/>
          </p:nvPr>
        </p:nvSpPr>
        <p:spPr/>
        <p:txBody>
          <a:bodyPr/>
          <a:lstStyle/>
          <a:p>
            <a:r>
              <a:rPr lang="en-US" dirty="0"/>
              <a:t>Technology for a better society</a:t>
            </a:r>
            <a:endParaRPr lang="nb-NO" dirty="0"/>
          </a:p>
        </p:txBody>
      </p:sp>
      <p:sp>
        <p:nvSpPr>
          <p:cNvPr id="3" name="Subtitle 8">
            <a:extLst>
              <a:ext uri="{FF2B5EF4-FFF2-40B4-BE49-F238E27FC236}">
                <a16:creationId xmlns:a16="http://schemas.microsoft.com/office/drawing/2014/main" id="{89D7EC49-3CDE-BB05-5A86-A0D778C0C5E4}"/>
              </a:ext>
            </a:extLst>
          </p:cNvPr>
          <p:cNvSpPr txBox="1">
            <a:spLocks/>
          </p:cNvSpPr>
          <p:nvPr/>
        </p:nvSpPr>
        <p:spPr>
          <a:xfrm>
            <a:off x="720088" y="5608061"/>
            <a:ext cx="7302409" cy="384420"/>
          </a:xfrm>
          <a:prstGeom prst="rect">
            <a:avLst/>
          </a:prstGeom>
        </p:spPr>
        <p:txBody>
          <a:bodyPr vert="horz" lIns="0" tIns="0" rIns="0" bIns="0" rtlCol="0">
            <a:noAutofit/>
          </a:bodyPr>
          <a:lstStyle>
            <a:lvl1pPr marL="0" indent="0" algn="l" defTabSz="914400" rtl="0" eaLnBrk="1" latinLnBrk="0" hangingPunct="1">
              <a:lnSpc>
                <a:spcPct val="107000"/>
              </a:lnSpc>
              <a:spcBef>
                <a:spcPts val="0"/>
              </a:spcBef>
              <a:buClr>
                <a:schemeClr val="accent1"/>
              </a:buClr>
              <a:buSzPct val="100000"/>
              <a:buFont typeface="Arial" panose="020B0604020202020204" pitchFamily="34" charset="0"/>
              <a:buNone/>
              <a:defRPr sz="2100" kern="1200">
                <a:solidFill>
                  <a:schemeClr val="tx2"/>
                </a:solidFill>
                <a:latin typeface="+mj-lt"/>
                <a:ea typeface="+mn-ea"/>
                <a:cs typeface="Calibri Light" panose="020F0302020204030204" pitchFamily="34" charset="0"/>
              </a:defRPr>
            </a:lvl1pPr>
            <a:lvl2pPr marL="457200" indent="0" algn="ctr" defTabSz="914400" rtl="0" eaLnBrk="1" latinLnBrk="0" hangingPunct="1">
              <a:lnSpc>
                <a:spcPct val="90000"/>
              </a:lnSpc>
              <a:spcBef>
                <a:spcPts val="500"/>
              </a:spcBef>
              <a:buClr>
                <a:schemeClr val="accent1"/>
              </a:buClr>
              <a:buFont typeface="Calibri Light" panose="020F0302020204030204" pitchFamily="34" charset="0"/>
              <a:buNone/>
              <a:defRPr sz="2000" kern="1200">
                <a:solidFill>
                  <a:schemeClr val="tx2"/>
                </a:solidFill>
                <a:latin typeface="Calibri Light" panose="020F0302020204030204" pitchFamily="34" charset="0"/>
                <a:ea typeface="+mn-ea"/>
                <a:cs typeface="Calibri Light" panose="020F0302020204030204" pitchFamily="34" charset="0"/>
              </a:defRPr>
            </a:lvl2pPr>
            <a:lvl3pPr marL="914400" indent="0" algn="ctr" defTabSz="914400" rtl="0" eaLnBrk="1" latinLnBrk="0" hangingPunct="1">
              <a:lnSpc>
                <a:spcPct val="90000"/>
              </a:lnSpc>
              <a:spcBef>
                <a:spcPts val="500"/>
              </a:spcBef>
              <a:buClr>
                <a:schemeClr val="accent1"/>
              </a:buClr>
              <a:buFont typeface="Wingdings" panose="05000000000000000000" pitchFamily="2" charset="2"/>
              <a:buNone/>
              <a:defRPr sz="1800" kern="1200">
                <a:solidFill>
                  <a:schemeClr val="tx2"/>
                </a:solidFill>
                <a:latin typeface="Calibri Light" panose="020F0302020204030204" pitchFamily="34" charset="0"/>
                <a:ea typeface="+mn-ea"/>
                <a:cs typeface="Calibri Light" panose="020F0302020204030204" pitchFamily="34" charset="0"/>
              </a:defRPr>
            </a:lvl3pPr>
            <a:lvl4pPr marL="1371600" indent="0" algn="ctr" defTabSz="914400" rtl="0" eaLnBrk="1" latinLnBrk="0" hangingPunct="1">
              <a:lnSpc>
                <a:spcPct val="90000"/>
              </a:lnSpc>
              <a:spcBef>
                <a:spcPts val="500"/>
              </a:spcBef>
              <a:buClr>
                <a:schemeClr val="accent1"/>
              </a:buClr>
              <a:buFont typeface="Courier New" panose="02070309020205020404" pitchFamily="49" charset="0"/>
              <a:buNone/>
              <a:defRPr sz="1600" kern="1200">
                <a:solidFill>
                  <a:schemeClr val="tx2"/>
                </a:solidFill>
                <a:latin typeface="Calibri Light" panose="020F0302020204030204" pitchFamily="34" charset="0"/>
                <a:ea typeface="+mn-ea"/>
                <a:cs typeface="Calibri Light" panose="020F0302020204030204" pitchFamily="34" charset="0"/>
              </a:defRPr>
            </a:lvl4pPr>
            <a:lvl5pPr marL="1828800" indent="0" algn="ctr" defTabSz="914400" rtl="0" eaLnBrk="1" latinLnBrk="0" hangingPunct="1">
              <a:lnSpc>
                <a:spcPct val="90000"/>
              </a:lnSpc>
              <a:spcBef>
                <a:spcPts val="500"/>
              </a:spcBef>
              <a:buClr>
                <a:schemeClr val="accent1"/>
              </a:buClr>
              <a:buFont typeface="Arial" panose="020B0604020202020204" pitchFamily="34" charset="0"/>
              <a:buNone/>
              <a:defRPr sz="1600" kern="1200">
                <a:solidFill>
                  <a:schemeClr val="tx2"/>
                </a:solidFill>
                <a:latin typeface="Calibri Light" panose="020F0302020204030204" pitchFamily="34" charset="0"/>
                <a:ea typeface="+mn-ea"/>
                <a:cs typeface="Calibri Light" panose="020F03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1400" dirty="0"/>
              <a:t>Supervisors: Alexander </a:t>
            </a:r>
            <a:r>
              <a:rPr lang="en-GB" sz="1400" dirty="0" err="1"/>
              <a:t>Stasik</a:t>
            </a:r>
            <a:r>
              <a:rPr lang="en-GB" sz="1400" dirty="0"/>
              <a:t>, </a:t>
            </a:r>
            <a:r>
              <a:rPr lang="en-GB" sz="1400" dirty="0" err="1"/>
              <a:t>Sølve</a:t>
            </a:r>
            <a:r>
              <a:rPr lang="en-GB" sz="1400" dirty="0"/>
              <a:t> </a:t>
            </a:r>
            <a:r>
              <a:rPr lang="en-GB" sz="1400" dirty="0" err="1"/>
              <a:t>Eidnes</a:t>
            </a:r>
            <a:r>
              <a:rPr lang="en-GB" sz="1400" dirty="0"/>
              <a:t>, Morten Hjorth-Jensen and </a:t>
            </a:r>
            <a:r>
              <a:rPr lang="en-GB" sz="1400" dirty="0" err="1"/>
              <a:t>Aksel</a:t>
            </a:r>
            <a:r>
              <a:rPr lang="en-GB" sz="1400" dirty="0"/>
              <a:t> Wilhelm </a:t>
            </a:r>
            <a:r>
              <a:rPr lang="en-GB" sz="1400" dirty="0" err="1"/>
              <a:t>Wold</a:t>
            </a:r>
            <a:r>
              <a:rPr lang="en-GB" sz="1400" dirty="0"/>
              <a:t> Eide </a:t>
            </a:r>
          </a:p>
        </p:txBody>
      </p:sp>
    </p:spTree>
    <p:custDataLst>
      <p:tags r:id="rId1"/>
    </p:custDataLst>
    <p:extLst>
      <p:ext uri="{BB962C8B-B14F-4D97-AF65-F5344CB8AC3E}">
        <p14:creationId xmlns:p14="http://schemas.microsoft.com/office/powerpoint/2010/main" val="3619548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r="-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A3CA8-1DCC-3C3C-FCAD-7F2E2CF5D48B}"/>
              </a:ext>
            </a:extLst>
          </p:cNvPr>
          <p:cNvSpPr>
            <a:spLocks noGrp="1"/>
          </p:cNvSpPr>
          <p:nvPr>
            <p:ph type="title"/>
          </p:nvPr>
        </p:nvSpPr>
        <p:spPr>
          <a:xfrm>
            <a:off x="2102644" y="379964"/>
            <a:ext cx="9407973" cy="1051168"/>
          </a:xfrm>
        </p:spPr>
        <p:txBody>
          <a:bodyPr anchor="b">
            <a:normAutofit/>
          </a:bodyPr>
          <a:lstStyle/>
          <a:p>
            <a:r>
              <a:rPr lang="en-NO" dirty="0"/>
              <a:t>Why physics-informed ML?</a:t>
            </a:r>
          </a:p>
        </p:txBody>
      </p:sp>
      <p:sp>
        <p:nvSpPr>
          <p:cNvPr id="4" name="Footer Placeholder 3">
            <a:extLst>
              <a:ext uri="{FF2B5EF4-FFF2-40B4-BE49-F238E27FC236}">
                <a16:creationId xmlns:a16="http://schemas.microsoft.com/office/drawing/2014/main" id="{45ACB0F9-0050-A90E-874B-E918A62CF36F}"/>
              </a:ext>
            </a:extLst>
          </p:cNvPr>
          <p:cNvSpPr>
            <a:spLocks noGrp="1"/>
          </p:cNvSpPr>
          <p:nvPr>
            <p:ph type="ftr" sz="quarter" idx="14"/>
          </p:nvPr>
        </p:nvSpPr>
        <p:spPr>
          <a:xfrm>
            <a:off x="8022498" y="6354538"/>
            <a:ext cx="3488120" cy="193899"/>
          </a:xfrm>
        </p:spPr>
        <p:txBody>
          <a:bodyPr anchor="ctr">
            <a:normAutofit/>
          </a:bodyPr>
          <a:lstStyle/>
          <a:p>
            <a:pPr>
              <a:lnSpc>
                <a:spcPct val="90000"/>
              </a:lnSpc>
              <a:spcAft>
                <a:spcPts val="600"/>
              </a:spcAft>
            </a:pPr>
            <a:r>
              <a:rPr lang="en-US" dirty="0"/>
              <a:t>Technology for a better society</a:t>
            </a:r>
            <a:endParaRPr lang="nb-NO" dirty="0"/>
          </a:p>
        </p:txBody>
      </p:sp>
      <p:sp>
        <p:nvSpPr>
          <p:cNvPr id="10" name="Curved Down Arrow 9">
            <a:extLst>
              <a:ext uri="{FF2B5EF4-FFF2-40B4-BE49-F238E27FC236}">
                <a16:creationId xmlns:a16="http://schemas.microsoft.com/office/drawing/2014/main" id="{CE013F55-0B1C-527B-220A-7E8080526872}"/>
              </a:ext>
            </a:extLst>
          </p:cNvPr>
          <p:cNvSpPr/>
          <p:nvPr/>
        </p:nvSpPr>
        <p:spPr>
          <a:xfrm>
            <a:off x="4282635" y="2840052"/>
            <a:ext cx="3302507" cy="713234"/>
          </a:xfrm>
          <a:prstGeom prst="curvedDownArrow">
            <a:avLst/>
          </a:prstGeom>
          <a:solidFill>
            <a:srgbClr val="003C65">
              <a:alpha val="49908"/>
            </a:srgbClr>
          </a:solidFill>
          <a:ln>
            <a:solidFill>
              <a:srgbClr val="003C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b="1" err="1">
              <a:solidFill>
                <a:schemeClr val="tx2"/>
              </a:solidFill>
            </a:endParaRPr>
          </a:p>
        </p:txBody>
      </p:sp>
      <p:sp>
        <p:nvSpPr>
          <p:cNvPr id="11" name="Curved Down Arrow 10">
            <a:extLst>
              <a:ext uri="{FF2B5EF4-FFF2-40B4-BE49-F238E27FC236}">
                <a16:creationId xmlns:a16="http://schemas.microsoft.com/office/drawing/2014/main" id="{205C122A-B550-BCB3-A866-F6A2DA9CF64F}"/>
              </a:ext>
            </a:extLst>
          </p:cNvPr>
          <p:cNvSpPr/>
          <p:nvPr/>
        </p:nvSpPr>
        <p:spPr>
          <a:xfrm rot="10800000">
            <a:off x="4282634" y="4232383"/>
            <a:ext cx="3302507" cy="713234"/>
          </a:xfrm>
          <a:prstGeom prst="curvedDownArrow">
            <a:avLst/>
          </a:prstGeom>
          <a:solidFill>
            <a:srgbClr val="003C65">
              <a:alpha val="49908"/>
            </a:srgbClr>
          </a:solidFill>
          <a:ln>
            <a:solidFill>
              <a:srgbClr val="003C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b="1" err="1">
              <a:solidFill>
                <a:schemeClr val="tx2"/>
              </a:solidFill>
            </a:endParaRPr>
          </a:p>
        </p:txBody>
      </p:sp>
      <p:sp>
        <p:nvSpPr>
          <p:cNvPr id="7" name="TextBox 6">
            <a:extLst>
              <a:ext uri="{FF2B5EF4-FFF2-40B4-BE49-F238E27FC236}">
                <a16:creationId xmlns:a16="http://schemas.microsoft.com/office/drawing/2014/main" id="{4A525FC8-2815-2F5E-3F99-09FCBD485592}"/>
              </a:ext>
            </a:extLst>
          </p:cNvPr>
          <p:cNvSpPr txBox="1"/>
          <p:nvPr/>
        </p:nvSpPr>
        <p:spPr>
          <a:xfrm>
            <a:off x="2867027" y="3644948"/>
            <a:ext cx="2567819" cy="461665"/>
          </a:xfrm>
          <a:prstGeom prst="rect">
            <a:avLst/>
          </a:prstGeom>
          <a:noFill/>
        </p:spPr>
        <p:txBody>
          <a:bodyPr wrap="square" rtlCol="0">
            <a:spAutoFit/>
          </a:bodyPr>
          <a:lstStyle/>
          <a:p>
            <a:r>
              <a:rPr lang="en-NO" sz="2400">
                <a:solidFill>
                  <a:schemeClr val="tx2"/>
                </a:solidFill>
                <a:latin typeface="Calibri Light" panose="020F0302020204030204" pitchFamily="34" charset="0"/>
                <a:cs typeface="Calibri Light" panose="020F0302020204030204" pitchFamily="34" charset="0"/>
              </a:rPr>
              <a:t>Physical knowledge</a:t>
            </a:r>
          </a:p>
        </p:txBody>
      </p:sp>
      <p:sp>
        <p:nvSpPr>
          <p:cNvPr id="8" name="TextBox 7">
            <a:extLst>
              <a:ext uri="{FF2B5EF4-FFF2-40B4-BE49-F238E27FC236}">
                <a16:creationId xmlns:a16="http://schemas.microsoft.com/office/drawing/2014/main" id="{80E88592-6D5E-03BB-068C-ADB82755F83C}"/>
              </a:ext>
            </a:extLst>
          </p:cNvPr>
          <p:cNvSpPr txBox="1"/>
          <p:nvPr/>
        </p:nvSpPr>
        <p:spPr>
          <a:xfrm>
            <a:off x="6133539" y="3658941"/>
            <a:ext cx="3302507" cy="461665"/>
          </a:xfrm>
          <a:prstGeom prst="rect">
            <a:avLst/>
          </a:prstGeom>
          <a:noFill/>
        </p:spPr>
        <p:txBody>
          <a:bodyPr wrap="square" rtlCol="0">
            <a:spAutoFit/>
          </a:bodyPr>
          <a:lstStyle/>
          <a:p>
            <a:r>
              <a:rPr lang="en-NO" sz="2400">
                <a:solidFill>
                  <a:schemeClr val="tx2"/>
                </a:solidFill>
                <a:latin typeface="Calibri Light" panose="020F0302020204030204" pitchFamily="34" charset="0"/>
                <a:cs typeface="Calibri Light" panose="020F0302020204030204" pitchFamily="34" charset="0"/>
              </a:rPr>
              <a:t>Machine learning models</a:t>
            </a:r>
          </a:p>
        </p:txBody>
      </p:sp>
    </p:spTree>
    <p:extLst>
      <p:ext uri="{BB962C8B-B14F-4D97-AF65-F5344CB8AC3E}">
        <p14:creationId xmlns:p14="http://schemas.microsoft.com/office/powerpoint/2010/main" val="405997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C2FDE-8446-9B5C-0604-66DAAA72A950}"/>
              </a:ext>
            </a:extLst>
          </p:cNvPr>
          <p:cNvSpPr>
            <a:spLocks noGrp="1"/>
          </p:cNvSpPr>
          <p:nvPr>
            <p:ph type="title"/>
          </p:nvPr>
        </p:nvSpPr>
        <p:spPr/>
        <p:txBody>
          <a:bodyPr/>
          <a:lstStyle/>
          <a:p>
            <a:r>
              <a:rPr lang="en-NO" dirty="0"/>
              <a:t>Hamiltonian neural networks</a:t>
            </a:r>
          </a:p>
        </p:txBody>
      </p:sp>
      <p:sp>
        <p:nvSpPr>
          <p:cNvPr id="3" name="Text Placeholder 2">
            <a:extLst>
              <a:ext uri="{FF2B5EF4-FFF2-40B4-BE49-F238E27FC236}">
                <a16:creationId xmlns:a16="http://schemas.microsoft.com/office/drawing/2014/main" id="{85FBB09B-2112-C8CA-1569-E7AF4B8CA9C5}"/>
              </a:ext>
            </a:extLst>
          </p:cNvPr>
          <p:cNvSpPr>
            <a:spLocks noGrp="1"/>
          </p:cNvSpPr>
          <p:nvPr>
            <p:ph type="body" sz="quarter" idx="12"/>
          </p:nvPr>
        </p:nvSpPr>
        <p:spPr>
          <a:xfrm>
            <a:off x="719785" y="1937829"/>
            <a:ext cx="10752429" cy="3910012"/>
          </a:xfrm>
        </p:spPr>
        <p:txBody>
          <a:bodyPr>
            <a:normAutofit fontScale="92500" lnSpcReduction="20000"/>
          </a:bodyPr>
          <a:lstStyle/>
          <a:p>
            <a:pPr marL="0" indent="0">
              <a:buNone/>
            </a:pPr>
            <a:endParaRPr lang="en-NO" dirty="0"/>
          </a:p>
          <a:p>
            <a:r>
              <a:rPr lang="en-NO" dirty="0"/>
              <a:t>Define </a:t>
            </a:r>
            <a:r>
              <a:rPr lang="en-NO" b="1" dirty="0">
                <a:latin typeface="Times New Roman" panose="02020603050405020304" pitchFamily="18" charset="0"/>
                <a:cs typeface="Times New Roman" panose="02020603050405020304" pitchFamily="18" charset="0"/>
              </a:rPr>
              <a:t>q</a:t>
            </a:r>
            <a:r>
              <a:rPr lang="en-NO" dirty="0"/>
              <a:t> and </a:t>
            </a:r>
            <a:r>
              <a:rPr lang="en-NO" b="1" dirty="0">
                <a:latin typeface="Times New Roman" panose="02020603050405020304" pitchFamily="18" charset="0"/>
                <a:cs typeface="Times New Roman" panose="02020603050405020304" pitchFamily="18" charset="0"/>
              </a:rPr>
              <a:t>p</a:t>
            </a:r>
            <a:r>
              <a:rPr lang="en-NO" dirty="0"/>
              <a:t> as generalized position and momentum, and define the Hamiltonian such that</a:t>
            </a:r>
          </a:p>
          <a:p>
            <a:endParaRPr lang="en-NO" dirty="0"/>
          </a:p>
          <a:p>
            <a:endParaRPr lang="en-NO" dirty="0"/>
          </a:p>
          <a:p>
            <a:endParaRPr lang="en-NO" dirty="0"/>
          </a:p>
          <a:p>
            <a:r>
              <a:rPr lang="en-NO" dirty="0"/>
              <a:t>Use a neural network to model the Hamiltonian</a:t>
            </a:r>
          </a:p>
          <a:p>
            <a:endParaRPr lang="en-NO" dirty="0"/>
          </a:p>
          <a:p>
            <a:endParaRPr lang="en-NO" dirty="0"/>
          </a:p>
          <a:p>
            <a:r>
              <a:rPr lang="en-NO" dirty="0"/>
              <a:t>Define the loss function as</a:t>
            </a:r>
          </a:p>
          <a:p>
            <a:endParaRPr lang="en-NO" dirty="0"/>
          </a:p>
          <a:p>
            <a:pPr marL="0" indent="0">
              <a:buNone/>
            </a:pPr>
            <a:r>
              <a:rPr lang="en-NO" dirty="0"/>
              <a:t> </a:t>
            </a:r>
          </a:p>
        </p:txBody>
      </p:sp>
      <p:sp>
        <p:nvSpPr>
          <p:cNvPr id="4" name="Footer Placeholder 3">
            <a:extLst>
              <a:ext uri="{FF2B5EF4-FFF2-40B4-BE49-F238E27FC236}">
                <a16:creationId xmlns:a16="http://schemas.microsoft.com/office/drawing/2014/main" id="{5ECA8569-25C9-EDA8-9F4B-F384AD994BC1}"/>
              </a:ext>
            </a:extLst>
          </p:cNvPr>
          <p:cNvSpPr>
            <a:spLocks noGrp="1"/>
          </p:cNvSpPr>
          <p:nvPr>
            <p:ph type="ftr" sz="quarter" idx="14"/>
          </p:nvPr>
        </p:nvSpPr>
        <p:spPr/>
        <p:txBody>
          <a:bodyPr/>
          <a:lstStyle/>
          <a:p>
            <a:r>
              <a:rPr lang="en-US" dirty="0"/>
              <a:t>Technology for a better society</a:t>
            </a:r>
            <a:endParaRPr lang="nb-NO" dirty="0"/>
          </a:p>
        </p:txBody>
      </p:sp>
      <p:pic>
        <p:nvPicPr>
          <p:cNvPr id="10" name="Picture 9" descr="\documentclass{article}&#10;\usepackage{amsmath}&#10;\NeedsTeXFormat{LaTeX2e}&#10;\ProvidesPackage{sintefcolor}[2016/06/02]&#10;&#10;\RequirePackage{xcolor}&#10;&#10;% Main colour&#10;\definecolor{sintefblue}{HTML}{003C65}&#10;\pagestyle{empty}&#10;\begin{document}&#10;&#10;&#10;\textcolor{sintefblue}{&#10;\begin{equation*}&#10;        \frac{d\textbf{q}}{dt} = \frac{\partial \mathcal{H}}{\partial \textbf{p}} ,&#10;        \hspace{2em}&#10;        \frac{d\textbf{p}}{dt} = - \frac{\partial \mathcal{H}}{\partial \textbf{q}}&#10;    \end{equation*}&#10;}&#10;&#10;\end{document}" title="IguanaTex Bitmap Display">
            <a:extLst>
              <a:ext uri="{FF2B5EF4-FFF2-40B4-BE49-F238E27FC236}">
                <a16:creationId xmlns:a16="http://schemas.microsoft.com/office/drawing/2014/main" id="{0E4F1D10-A52B-7E6A-D537-73978238783F}"/>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4297679" y="2758595"/>
            <a:ext cx="2974449" cy="579765"/>
          </a:xfrm>
          <a:prstGeom prst="rect">
            <a:avLst/>
          </a:prstGeom>
        </p:spPr>
      </p:pic>
      <p:pic>
        <p:nvPicPr>
          <p:cNvPr id="16" name="Picture 15" descr="\documentclass{article}&#10;\usepackage{amsmath}&#10;\NeedsTeXFormat{LaTeX2e}&#10;\ProvidesPackage{sintefcolor}[2016/06/02]&#10;&#10;\RequirePackage{xcolor}&#10;&#10;% Main colour&#10;\definecolor{sintefblue}{HTML}{003C65}&#10;\pagestyle{empty}&#10;\begin{document}&#10;&#10;&#10;\textcolor{sintefblue}{&#10;\begin{equation*}&#10;        \hat{\mathcal{H}_{\theta}}(q, p) = \mathcal{NN}_\theta(q, p)&#10;    \end{equation*}&#10;}&#10;&#10;\end{document}" title="IguanaTex Bitmap Display">
            <a:extLst>
              <a:ext uri="{FF2B5EF4-FFF2-40B4-BE49-F238E27FC236}">
                <a16:creationId xmlns:a16="http://schemas.microsoft.com/office/drawing/2014/main" id="{36E96F3A-0EC1-D268-4507-8F8E77D36766}"/>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4507653" y="4193851"/>
            <a:ext cx="2554500" cy="329613"/>
          </a:xfrm>
          <a:prstGeom prst="rect">
            <a:avLst/>
          </a:prstGeom>
        </p:spPr>
      </p:pic>
      <p:pic>
        <p:nvPicPr>
          <p:cNvPr id="20" name="Picture 19" descr="\documentclass{article}&#10;\usepackage{amsmath}&#10;\NeedsTeXFormat{LaTeX2e}&#10;\ProvidesPackage{sintefcolor}[2016/06/02]&#10;&#10;\RequirePackage{xcolor}&#10;&#10;% Main colour&#10;\definecolor{sintefblue}{HTML}{003C65}&#10;\pagestyle{empty}&#10;\begin{document}&#10;&#10;&#10;\textcolor{sintefblue}{&#10;\begin{equation*}&#10;        \mathcal{L}_{\textrm{HNN}} = \left\lVert \frac{\partial \hat{\mathcal{H}_{\theta}}}{\partial \textbf{p}} - \frac{\partial \textbf{q}}{\partial t} \right\rVert_2 + &#10;        \left\lVert \frac{\partial \hat{\mathcal{H}_{\theta}}}{\partial \textbf{q}} + \frac{\partial \textbf{p}}{\partial t} \right\rVert_2&#10;\end{equation*}&#10;}&#10;&#10;\end{document}" title="IguanaTex Bitmap Display">
            <a:extLst>
              <a:ext uri="{FF2B5EF4-FFF2-40B4-BE49-F238E27FC236}">
                <a16:creationId xmlns:a16="http://schemas.microsoft.com/office/drawing/2014/main" id="{C312BEF8-C461-27E3-50A9-BB31BC512CB0}"/>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3809999" y="5219898"/>
            <a:ext cx="4470400" cy="787400"/>
          </a:xfrm>
          <a:prstGeom prst="rect">
            <a:avLst/>
          </a:prstGeom>
        </p:spPr>
      </p:pic>
    </p:spTree>
    <p:extLst>
      <p:ext uri="{BB962C8B-B14F-4D97-AF65-F5344CB8AC3E}">
        <p14:creationId xmlns:p14="http://schemas.microsoft.com/office/powerpoint/2010/main" val="124576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408BA-8774-3CC6-F351-F60C924F3191}"/>
              </a:ext>
            </a:extLst>
          </p:cNvPr>
          <p:cNvSpPr>
            <a:spLocks noGrp="1"/>
          </p:cNvSpPr>
          <p:nvPr>
            <p:ph type="title"/>
          </p:nvPr>
        </p:nvSpPr>
        <p:spPr>
          <a:xfrm>
            <a:off x="2102644" y="379964"/>
            <a:ext cx="9407366" cy="1051168"/>
          </a:xfrm>
        </p:spPr>
        <p:txBody>
          <a:bodyPr anchor="b">
            <a:normAutofit/>
          </a:bodyPr>
          <a:lstStyle/>
          <a:p>
            <a:r>
              <a:rPr lang="en-NO" dirty="0"/>
              <a:t>Soft vs hard constraints</a:t>
            </a:r>
          </a:p>
        </p:txBody>
      </p:sp>
      <p:pic>
        <p:nvPicPr>
          <p:cNvPr id="8" name="Picture 7" descr="\documentclass{article}&#10;\usepackage{amsmath}&#10;&#10;\ProvidesPackage{sintefcolor}[2016/06/02]&#10;&#10;\RequirePackage{xcolor}&#10;&#10;% Main colour&#10;\definecolor{sintefblue}{HTML}{003C65}&#10;\pagestyle{empty}&#10;\begin{document}&#10;&#10;&#10;\textcolor{sintefblue}{&#10;\begin{equation*}&#10;     \dot{x} = ax^2&#10;\end{equation*}&#10;}&#10;&#10;&#10;\end{document}" title="IguanaTex Bitmap Display">
            <a:extLst>
              <a:ext uri="{FF2B5EF4-FFF2-40B4-BE49-F238E27FC236}">
                <a16:creationId xmlns:a16="http://schemas.microsoft.com/office/drawing/2014/main" id="{335A94F6-9A7E-11E8-956F-34C869684543}"/>
              </a:ext>
            </a:extLst>
          </p:cNvPr>
          <p:cNvPicPr>
            <a:picLocks noChangeAspect="1"/>
          </p:cNvPicPr>
          <p:nvPr>
            <p:custDataLst>
              <p:tags r:id="rId1"/>
            </p:custDataLst>
          </p:nvPr>
        </p:nvPicPr>
        <p:blipFill>
          <a:blip r:embed="rId8">
            <a:extLst>
              <a:ext uri="{28A0092B-C50C-407E-A947-70E740481C1C}">
                <a14:useLocalDpi xmlns:a14="http://schemas.microsoft.com/office/drawing/2010/main" val="0"/>
              </a:ext>
            </a:extLst>
          </a:blip>
          <a:stretch>
            <a:fillRect/>
          </a:stretch>
        </p:blipFill>
        <p:spPr>
          <a:xfrm>
            <a:off x="2282200" y="2056712"/>
            <a:ext cx="1250710" cy="326272"/>
          </a:xfrm>
          <a:prstGeom prst="rect">
            <a:avLst/>
          </a:prstGeom>
          <a:noFill/>
        </p:spPr>
      </p:pic>
      <p:sp>
        <p:nvSpPr>
          <p:cNvPr id="13" name="Content Placeholder 3">
            <a:extLst>
              <a:ext uri="{FF2B5EF4-FFF2-40B4-BE49-F238E27FC236}">
                <a16:creationId xmlns:a16="http://schemas.microsoft.com/office/drawing/2014/main" id="{F776531F-F106-A6A0-CD47-4D2F31612EE0}"/>
              </a:ext>
            </a:extLst>
          </p:cNvPr>
          <p:cNvSpPr>
            <a:spLocks noGrp="1"/>
          </p:cNvSpPr>
          <p:nvPr>
            <p:ph idx="1"/>
          </p:nvPr>
        </p:nvSpPr>
        <p:spPr>
          <a:xfrm>
            <a:off x="706582" y="3103418"/>
            <a:ext cx="5200731" cy="2424546"/>
          </a:xfrm>
        </p:spPr>
        <p:txBody>
          <a:bodyPr/>
          <a:lstStyle/>
          <a:p>
            <a:pPr marL="0" indent="0">
              <a:buNone/>
            </a:pPr>
            <a:r>
              <a:rPr lang="en-US" sz="2400" b="1" dirty="0"/>
              <a:t>Hard constraint</a:t>
            </a:r>
          </a:p>
          <a:p>
            <a:endParaRPr lang="en-US" b="1" dirty="0"/>
          </a:p>
        </p:txBody>
      </p:sp>
      <p:sp>
        <p:nvSpPr>
          <p:cNvPr id="3" name="Text Placeholder 2">
            <a:extLst>
              <a:ext uri="{FF2B5EF4-FFF2-40B4-BE49-F238E27FC236}">
                <a16:creationId xmlns:a16="http://schemas.microsoft.com/office/drawing/2014/main" id="{B9F69746-8D92-DCE6-5D09-98C32ADA6FCE}"/>
              </a:ext>
            </a:extLst>
          </p:cNvPr>
          <p:cNvSpPr>
            <a:spLocks noGrp="1"/>
          </p:cNvSpPr>
          <p:nvPr>
            <p:ph idx="21"/>
          </p:nvPr>
        </p:nvSpPr>
        <p:spPr>
          <a:xfrm>
            <a:off x="777500" y="2120473"/>
            <a:ext cx="5263081" cy="664292"/>
          </a:xfrm>
        </p:spPr>
        <p:txBody>
          <a:bodyPr>
            <a:normAutofit/>
          </a:bodyPr>
          <a:lstStyle/>
          <a:p>
            <a:pPr marL="0" indent="0">
              <a:buNone/>
            </a:pPr>
            <a:r>
              <a:rPr lang="en-NO" sz="2400" dirty="0"/>
              <a:t>Example:</a:t>
            </a:r>
          </a:p>
        </p:txBody>
      </p:sp>
      <p:sp>
        <p:nvSpPr>
          <p:cNvPr id="15" name="Content Placeholder 5">
            <a:extLst>
              <a:ext uri="{FF2B5EF4-FFF2-40B4-BE49-F238E27FC236}">
                <a16:creationId xmlns:a16="http://schemas.microsoft.com/office/drawing/2014/main" id="{A89EA845-657D-6500-D1E7-0387CC31D29C}"/>
              </a:ext>
            </a:extLst>
          </p:cNvPr>
          <p:cNvSpPr>
            <a:spLocks noGrp="1"/>
          </p:cNvSpPr>
          <p:nvPr>
            <p:ph idx="22"/>
          </p:nvPr>
        </p:nvSpPr>
        <p:spPr>
          <a:xfrm>
            <a:off x="5417111" y="3103419"/>
            <a:ext cx="5057254" cy="2258290"/>
          </a:xfrm>
        </p:spPr>
        <p:txBody>
          <a:bodyPr>
            <a:normAutofit/>
          </a:bodyPr>
          <a:lstStyle/>
          <a:p>
            <a:pPr marL="0" indent="0">
              <a:buNone/>
            </a:pPr>
            <a:r>
              <a:rPr lang="en-US" sz="2400" b="1" dirty="0"/>
              <a:t>Soft constraint</a:t>
            </a:r>
          </a:p>
        </p:txBody>
      </p:sp>
      <p:sp>
        <p:nvSpPr>
          <p:cNvPr id="4" name="Footer Placeholder 3">
            <a:extLst>
              <a:ext uri="{FF2B5EF4-FFF2-40B4-BE49-F238E27FC236}">
                <a16:creationId xmlns:a16="http://schemas.microsoft.com/office/drawing/2014/main" id="{ACA470BE-074E-86CB-2E16-3C81930DC922}"/>
              </a:ext>
            </a:extLst>
          </p:cNvPr>
          <p:cNvSpPr>
            <a:spLocks noGrp="1"/>
          </p:cNvSpPr>
          <p:nvPr>
            <p:ph type="ftr" sz="quarter" idx="24"/>
          </p:nvPr>
        </p:nvSpPr>
        <p:spPr>
          <a:xfrm>
            <a:off x="8022498" y="6354538"/>
            <a:ext cx="3488120" cy="193899"/>
          </a:xfrm>
        </p:spPr>
        <p:txBody>
          <a:bodyPr anchor="ctr">
            <a:normAutofit/>
          </a:bodyPr>
          <a:lstStyle/>
          <a:p>
            <a:pPr>
              <a:lnSpc>
                <a:spcPct val="90000"/>
              </a:lnSpc>
              <a:spcAft>
                <a:spcPts val="600"/>
              </a:spcAft>
            </a:pPr>
            <a:r>
              <a:rPr lang="en-US"/>
              <a:t>Technology for a better society</a:t>
            </a:r>
            <a:endParaRPr lang="nb-NO"/>
          </a:p>
        </p:txBody>
      </p:sp>
      <p:pic>
        <p:nvPicPr>
          <p:cNvPr id="14" name="Picture 13" descr="\documentclass{article}&#10;\usepackage{amsmath}&#10;&#10;\ProvidesPackage{sintefcolor}[2016/06/02]&#10;&#10;\RequirePackage{xcolor}&#10;&#10;% Main colour&#10;\definecolor{sintefblue}{HTML}{003C65}&#10;\pagestyle{empty}&#10;\begin{document}&#10;&#10;&#10;\textcolor{sintefblue}{&#10;\begin{equation*}&#10;     \hat{f}_{\theta} = \hat{a}_{\theta}x^2&#10;\end{equation*}&#10;}&#10;&#10;&#10;\end{document}" title="IguanaTex Bitmap Display">
            <a:extLst>
              <a:ext uri="{FF2B5EF4-FFF2-40B4-BE49-F238E27FC236}">
                <a16:creationId xmlns:a16="http://schemas.microsoft.com/office/drawing/2014/main" id="{9F13F55E-BF7B-639E-FCAE-A1692BE382A7}"/>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1589473" y="3753014"/>
            <a:ext cx="1393141" cy="390020"/>
          </a:xfrm>
          <a:prstGeom prst="rect">
            <a:avLst/>
          </a:prstGeom>
          <a:noFill/>
        </p:spPr>
      </p:pic>
      <p:pic>
        <p:nvPicPr>
          <p:cNvPr id="18" name="Picture 17" descr="\documentclass{article}&#10;\usepackage{amsmath}&#10;&#10;\ProvidesPackage{sintefcolor}[2016/06/02]&#10;&#10;\RequirePackage{xcolor}&#10;&#10;% Main colour&#10;\definecolor{sintefblue}{HTML}{003C65}&#10;\pagestyle{empty}&#10;\begin{document}&#10;&#10;&#10;\textcolor{sintefblue}{&#10;\begin{equation*}&#10;     L = \lVert \dot{x} - \hat{a}_{\theta}x^2 \rVert&#10;\end{equation*}&#10;}&#10;&#10;&#10;\end{document}" title="IguanaTex Bitmap Display">
            <a:extLst>
              <a:ext uri="{FF2B5EF4-FFF2-40B4-BE49-F238E27FC236}">
                <a16:creationId xmlns:a16="http://schemas.microsoft.com/office/drawing/2014/main" id="{BC2B06C5-E8BA-A0BE-4279-62459345027C}"/>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1561764" y="4570431"/>
            <a:ext cx="2242617" cy="390020"/>
          </a:xfrm>
          <a:prstGeom prst="rect">
            <a:avLst/>
          </a:prstGeom>
          <a:noFill/>
        </p:spPr>
      </p:pic>
      <p:pic>
        <p:nvPicPr>
          <p:cNvPr id="6" name="Picture 5" descr="\documentclass{article}&#10;\usepackage{amsmath}&#10;&#10;\ProvidesPackage{sintefcolor}[2016/06/02]&#10;&#10;\RequirePackage{xcolor}&#10;&#10;% Main colour&#10;\definecolor{sintefblue}{HTML}{003C65}&#10;\pagestyle{empty}&#10;\begin{document}&#10;&#10;&#10;\textcolor{sintefblue}{&#10;\begin{equation*}&#10;     \hat{f}_{\theta} = \dot{x}&#10;\end{equation*}&#10;}&#10;&#10;&#10;\end{document}" title="IguanaTex Bitmap Display">
            <a:extLst>
              <a:ext uri="{FF2B5EF4-FFF2-40B4-BE49-F238E27FC236}">
                <a16:creationId xmlns:a16="http://schemas.microsoft.com/office/drawing/2014/main" id="{4B3104FB-9CBF-1895-5434-531DD91910EA}"/>
              </a:ext>
            </a:extLst>
          </p:cNvPr>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6313873" y="3725304"/>
            <a:ext cx="951413" cy="390020"/>
          </a:xfrm>
          <a:prstGeom prst="rect">
            <a:avLst/>
          </a:prstGeom>
          <a:noFill/>
        </p:spPr>
      </p:pic>
      <p:pic>
        <p:nvPicPr>
          <p:cNvPr id="26" name="Picture 25" descr="\documentclass{article}&#10;\usepackage{amsmath}&#10;&#10;\ProvidesPackage{sintefcolor}[2016/06/02]&#10;&#10;\RequirePackage{xcolor}&#10;&#10;% Main colour&#10;\definecolor{sintefblue}{HTML}{003C65}&#10;\pagestyle{empty}&#10;\begin{document}&#10;&#10;&#10;\textcolor{sintefblue}{&#10;\begin{equation*}&#10;     L = \lVert \dot{x} - f_{\theta}(x) \rVert + \lambda \lVert \dot{\hat{x}}_{\theta} - a_{\theta}\hat{x}_{\theta}^2 \rVert&#10;\end{equation*}&#10;}&#10;&#10;&#10;\end{document}" title="IguanaTex Bitmap Display">
            <a:extLst>
              <a:ext uri="{FF2B5EF4-FFF2-40B4-BE49-F238E27FC236}">
                <a16:creationId xmlns:a16="http://schemas.microsoft.com/office/drawing/2014/main" id="{B1958211-D694-3F58-7E70-C681AF4B1761}"/>
              </a:ext>
            </a:extLst>
          </p:cNvPr>
          <p:cNvPicPr>
            <a:picLocks noChangeAspect="1"/>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6327727" y="4515013"/>
            <a:ext cx="4757066" cy="390020"/>
          </a:xfrm>
          <a:prstGeom prst="rect">
            <a:avLst/>
          </a:prstGeom>
          <a:noFill/>
        </p:spPr>
      </p:pic>
    </p:spTree>
    <p:extLst>
      <p:ext uri="{BB962C8B-B14F-4D97-AF65-F5344CB8AC3E}">
        <p14:creationId xmlns:p14="http://schemas.microsoft.com/office/powerpoint/2010/main" val="291849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3" grpId="0" build="p"/>
      <p:bldP spid="1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18002-CF1C-CC8B-41AD-0F8032160122}"/>
              </a:ext>
            </a:extLst>
          </p:cNvPr>
          <p:cNvSpPr>
            <a:spLocks noGrp="1"/>
          </p:cNvSpPr>
          <p:nvPr>
            <p:ph type="title"/>
          </p:nvPr>
        </p:nvSpPr>
        <p:spPr/>
        <p:txBody>
          <a:bodyPr/>
          <a:lstStyle/>
          <a:p>
            <a:r>
              <a:rPr lang="en-NO" dirty="0"/>
              <a:t>Partially observed systems</a:t>
            </a:r>
          </a:p>
        </p:txBody>
      </p:sp>
      <p:sp>
        <p:nvSpPr>
          <p:cNvPr id="3" name="Text Placeholder 2">
            <a:extLst>
              <a:ext uri="{FF2B5EF4-FFF2-40B4-BE49-F238E27FC236}">
                <a16:creationId xmlns:a16="http://schemas.microsoft.com/office/drawing/2014/main" id="{84A5DF85-D8A1-9E0C-6F2D-03414AE9F68D}"/>
              </a:ext>
            </a:extLst>
          </p:cNvPr>
          <p:cNvSpPr>
            <a:spLocks noGrp="1"/>
          </p:cNvSpPr>
          <p:nvPr>
            <p:ph type="body" sz="quarter" idx="12"/>
          </p:nvPr>
        </p:nvSpPr>
        <p:spPr/>
        <p:txBody>
          <a:bodyPr/>
          <a:lstStyle/>
          <a:p>
            <a:r>
              <a:rPr lang="en-NO" dirty="0"/>
              <a:t>Project 1: Harminic oscillator model with missing data (2D)</a:t>
            </a:r>
          </a:p>
          <a:p>
            <a:pPr lvl="1"/>
            <a:r>
              <a:rPr lang="en-NO" dirty="0"/>
              <a:t>Assume you know only position, not momentum</a:t>
            </a:r>
          </a:p>
          <a:p>
            <a:pPr lvl="1"/>
            <a:r>
              <a:rPr lang="en-NO" dirty="0"/>
              <a:t>Plot accuracy vs amount of missing data</a:t>
            </a:r>
          </a:p>
          <a:p>
            <a:pPr lvl="1"/>
            <a:endParaRPr lang="en-NO" dirty="0"/>
          </a:p>
          <a:p>
            <a:r>
              <a:rPr lang="en-NO" dirty="0"/>
              <a:t>Project 2: Missing planet problem (3D)</a:t>
            </a:r>
          </a:p>
          <a:p>
            <a:pPr lvl="1"/>
            <a:r>
              <a:rPr lang="en-NO" dirty="0"/>
              <a:t>Three objects, but you can only observe two of them</a:t>
            </a:r>
          </a:p>
          <a:p>
            <a:pPr lvl="1"/>
            <a:r>
              <a:rPr lang="en-NO" dirty="0"/>
              <a:t>Play around with different kinds of missing data</a:t>
            </a:r>
          </a:p>
          <a:p>
            <a:pPr lvl="2"/>
            <a:r>
              <a:rPr lang="en-NO" dirty="0"/>
              <a:t>What if you don’t know the mass?</a:t>
            </a:r>
          </a:p>
          <a:p>
            <a:pPr lvl="2"/>
            <a:r>
              <a:rPr lang="en-NO" dirty="0"/>
              <a:t>What if you don’t know the position?</a:t>
            </a:r>
          </a:p>
          <a:p>
            <a:pPr lvl="2"/>
            <a:r>
              <a:rPr lang="en-NO" dirty="0"/>
              <a:t>What if you don’t know the velocity (momentum)?</a:t>
            </a:r>
          </a:p>
          <a:p>
            <a:endParaRPr lang="en-NO" dirty="0"/>
          </a:p>
        </p:txBody>
      </p:sp>
      <p:sp>
        <p:nvSpPr>
          <p:cNvPr id="4" name="Footer Placeholder 3">
            <a:extLst>
              <a:ext uri="{FF2B5EF4-FFF2-40B4-BE49-F238E27FC236}">
                <a16:creationId xmlns:a16="http://schemas.microsoft.com/office/drawing/2014/main" id="{7B09B78F-5B3A-3595-D9BB-026E907BD62D}"/>
              </a:ext>
            </a:extLst>
          </p:cNvPr>
          <p:cNvSpPr>
            <a:spLocks noGrp="1"/>
          </p:cNvSpPr>
          <p:nvPr>
            <p:ph type="ftr" sz="quarter" idx="14"/>
          </p:nvPr>
        </p:nvSpPr>
        <p:spPr/>
        <p:txBody>
          <a:bodyPr/>
          <a:lstStyle/>
          <a:p>
            <a:r>
              <a:rPr lang="en-US"/>
              <a:t>Technology for a better society</a:t>
            </a:r>
            <a:endParaRPr lang="nb-NO" dirty="0"/>
          </a:p>
        </p:txBody>
      </p:sp>
    </p:spTree>
    <p:extLst>
      <p:ext uri="{BB962C8B-B14F-4D97-AF65-F5344CB8AC3E}">
        <p14:creationId xmlns:p14="http://schemas.microsoft.com/office/powerpoint/2010/main" val="205188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bunntekst 1">
            <a:extLst>
              <a:ext uri="{FF2B5EF4-FFF2-40B4-BE49-F238E27FC236}">
                <a16:creationId xmlns:a16="http://schemas.microsoft.com/office/drawing/2014/main" id="{5D86E710-25B8-2B4B-AE77-0353BCB01F69}"/>
              </a:ext>
            </a:extLst>
          </p:cNvPr>
          <p:cNvSpPr>
            <a:spLocks noGrp="1"/>
          </p:cNvSpPr>
          <p:nvPr>
            <p:ph type="ftr" sz="quarter" idx="11"/>
          </p:nvPr>
        </p:nvSpPr>
        <p:spPr/>
        <p:txBody>
          <a:bodyPr/>
          <a:lstStyle/>
          <a:p>
            <a:r>
              <a:rPr lang="en-GB" dirty="0"/>
              <a:t>Technology for a better society</a:t>
            </a:r>
          </a:p>
        </p:txBody>
      </p:sp>
    </p:spTree>
    <p:custDataLst>
      <p:tags r:id="rId1"/>
    </p:custDataLst>
    <p:extLst>
      <p:ext uri="{BB962C8B-B14F-4D97-AF65-F5344CB8AC3E}">
        <p14:creationId xmlns:p14="http://schemas.microsoft.com/office/powerpoint/2010/main" val="25530326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FYSLIDEID" val="637903935036968407"/>
</p:tagLst>
</file>

<file path=ppt/tags/tag10.xml><?xml version="1.0" encoding="utf-8"?>
<p:tagLst xmlns:a="http://schemas.openxmlformats.org/drawingml/2006/main" xmlns:r="http://schemas.openxmlformats.org/officeDocument/2006/relationships" xmlns:p="http://schemas.openxmlformats.org/presentationml/2006/main">
  <p:tag name="TEMPLAFYSLIDEID" val="637908919210493095"/>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23"/>
  <p:tag name="ORIGINALWIDTH" val="118"/>
  <p:tag name="OUTPUTTYPE" val="PDF"/>
  <p:tag name="IGUANATEXVERSION" val="160"/>
  <p:tag name="LATEXADDIN" val="\documentclass{article}&#10;\usepackage{amsmath}&#10;\NeedsTeXFormat{LaTeX2e}&#10;\ProvidesPackage{sintefcolor}[2016/06/02]&#10;&#10;\RequirePackage{xcolor}&#10;&#10;% Main colour&#10;\definecolor{sintefblue}{HTML}{003C65}&#10;\pagestyle{empty}&#10;\begin{document}&#10;&#10;&#10;\textcolor{sintefblue}{&#10;\begin{equation*}&#10;        \frac{d\textbf{q}}{dt} = \frac{\partial \mathcal{H}}{\partial \textbf{p}} ,&#10;        \hspace{2em}&#10;        \frac{d\textbf{p}}{dt} = - \frac{\partial \mathcal{H}}{\partial \textbf{q}}&#10;    \end{equation*}&#10;}&#10;&#10;\end{document}"/>
  <p:tag name="IGUANATEXSIZE" val="24"/>
  <p:tag name="IGUANATEXCURSOR" val="133"/>
  <p:tag name="TRANSPARENCY" val="True"/>
  <p:tag name="LATEXENGINEID" val="0"/>
  <p:tag name="TEMPFOLDER" val="/Users/sunnivameltzer/Library/Containers/com.microsoft.Powerpoint/Data/tmp/TemporaryItems/"/>
  <p:tag name="LATEXFORMHEIGHT" val="426,65"/>
  <p:tag name="LATEXFORMWIDTH" val="646,6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2"/>
  <p:tag name="ORIGINALWIDTH" val="93"/>
  <p:tag name="OUTPUTTYPE" val="PDF"/>
  <p:tag name="IGUANATEXVERSION" val="160"/>
  <p:tag name="LATEXADDIN" val="\documentclass{article}&#10;\usepackage{amsmath}&#10;\NeedsTeXFormat{LaTeX2e}&#10;\ProvidesPackage{sintefcolor}[2016/06/02]&#10;&#10;\RequirePackage{xcolor}&#10;&#10;% Main colour&#10;\definecolor{sintefblue}{HTML}{003C65}&#10;\pagestyle{empty}&#10;\begin{document}&#10;&#10;&#10;\textcolor{sintefblue}{&#10;\begin{equation*}&#10;        \hat{\mathcal{H}_{\theta}}(q, p) = \mathcal{NN}_\theta(q, p)&#10;    \end{equation*}&#10;}&#10;&#10;\end{document}"/>
  <p:tag name="IGUANATEXSIZE" val="20"/>
  <p:tag name="IGUANATEXCURSOR" val="0"/>
  <p:tag name="TRANSPARENCY" val="True"/>
  <p:tag name="LATEXENGINEID" val="0"/>
  <p:tag name="TEMPFOLDER" val="/Users/sunnivameltzer/Library/Containers/com.microsoft.Powerpoint/Data/tmp/TemporaryItems/"/>
  <p:tag name="LATEXFORMHEIGHT" val="426,65"/>
  <p:tag name="LATEXFORMWIDTH" val="646,6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31"/>
  <p:tag name="ORIGINALWIDTH" val="176"/>
  <p:tag name="OUTPUTTYPE" val="PDF"/>
  <p:tag name="IGUANATEXVERSION" val="160"/>
  <p:tag name="LATEXADDIN" val="\documentclass{article}&#10;\usepackage{amsmath}&#10;\NeedsTeXFormat{LaTeX2e}&#10;\ProvidesPackage{sintefcolor}[2016/06/02]&#10;&#10;\RequirePackage{xcolor}&#10;&#10;% Main colour&#10;\definecolor{sintefblue}{HTML}{003C65}&#10;\pagestyle{empty}&#10;\begin{document}&#10;&#10;&#10;\textcolor{sintefblue}{&#10;\begin{equation*}&#10;        \mathcal{L}_{\textrm{HNN}} = \left\lVert \frac{\partial \hat{\mathcal{H}_{\theta}}}{\partial \textbf{p}} - \frac{\partial \textbf{q}}{\partial t} \right\rVert_2 + &#10;        \left\lVert \frac{\partial \hat{\mathcal{H}_{\theta}}}{\partial \textbf{q}} + \frac{\partial \textbf{p}}{\partial t} \right\rVert_2&#10;\end{equation*}&#10;}&#10;&#10;\end{document}"/>
  <p:tag name="IGUANATEXSIZE" val="20"/>
  <p:tag name="IGUANATEXCURSOR" val="303"/>
  <p:tag name="TRANSPARENCY" val="True"/>
  <p:tag name="LATEXENGINEID" val="0"/>
  <p:tag name="TEMPFOLDER" val="/Users/sunnivameltzer/Library/Containers/com.microsoft.Powerpoint/Data/tmp/TemporaryItems/"/>
  <p:tag name="LATEXFORMHEIGHT" val="426,65"/>
  <p:tag name="LATEXFORMWIDTH" val="646,65"/>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9"/>
  <p:tag name="ORIGINALWIDTH" val="33"/>
  <p:tag name="OUTPUTTYPE" val="PDF"/>
  <p:tag name="IGUANATEXVERSION" val="160"/>
  <p:tag name="LATEXADDIN" val="\documentclass{article}&#10;\usepackage{amsmath}&#10;&#10;\ProvidesPackage{sintefcolor}[2016/06/02]&#10;&#10;\RequirePackage{xcolor}&#10;&#10;% Main colour&#10;\definecolor{sintefblue}{HTML}{003C65}&#10;\pagestyle{empty}&#10;\begin{document}&#10;&#10;&#10;\textcolor{sintefblue}{&#10;\begin{equation*}&#10;     \dot{x} = ax^2&#10;\end{equation*}&#10;}&#10;&#10;&#10;\end{document}"/>
  <p:tag name="IGUANATEXSIZE" val="24"/>
  <p:tag name="IGUANATEXCURSOR" val="251"/>
  <p:tag name="TRANSPARENCY" val="True"/>
  <p:tag name="LATEXENGINEID" val="0"/>
  <p:tag name="TEMPFOLDER" val="/Users/sunnivameltzer/Library/Containers/com.microsoft.Powerpoint/Data/tmp/TemporaryItems/"/>
  <p:tag name="LATEXFORMHEIGHT" val="426,65"/>
  <p:tag name="LATEXFORMWIDTH" val="646,65"/>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
  <p:tag name="ORIGINALWIDTH" val="41"/>
  <p:tag name="OUTPUTTYPE" val="PDF"/>
  <p:tag name="IGUANATEXVERSION" val="160"/>
  <p:tag name="LATEXADDIN" val="\documentclass{article}&#10;\usepackage{amsmath}&#10;&#10;\ProvidesPackage{sintefcolor}[2016/06/02]&#10;&#10;\RequirePackage{xcolor}&#10;&#10;% Main colour&#10;\definecolor{sintefblue}{HTML}{003C65}&#10;\pagestyle{empty}&#10;\begin{document}&#10;&#10;&#10;\textcolor{sintefblue}{&#10;\begin{equation*}&#10;     \hat{f}_{\theta} = \hat{a}_{\theta}x^2&#10;\end{equation*}&#10;}&#10;&#10;&#10;\end{document}"/>
  <p:tag name="IGUANATEXSIZE" val="24"/>
  <p:tag name="IGUANATEXCURSOR" val="286"/>
  <p:tag name="TRANSPARENCY" val="True"/>
  <p:tag name="LATEXENGINEID" val="0"/>
  <p:tag name="TEMPFOLDER" val="/Users/sunnivameltzer/Library/Containers/com.microsoft.Powerpoint/Data/tmp/TemporaryItems/"/>
  <p:tag name="LATEXFORMHEIGHT" val="426,65"/>
  <p:tag name="LATEXFORMWIDTH" val="646,65"/>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
  <p:tag name="ORIGINALWIDTH" val="66"/>
  <p:tag name="OUTPUTTYPE" val="PDF"/>
  <p:tag name="IGUANATEXVERSION" val="160"/>
  <p:tag name="LATEXADDIN" val="\documentclass{article}&#10;\usepackage{amsmath}&#10;&#10;\ProvidesPackage{sintefcolor}[2016/06/02]&#10;&#10;\RequirePackage{xcolor}&#10;&#10;% Main colour&#10;\definecolor{sintefblue}{HTML}{003C65}&#10;\pagestyle{empty}&#10;\begin{document}&#10;&#10;&#10;\textcolor{sintefblue}{&#10;\begin{equation*}&#10;     L = \lVert \dot{x} - \hat{a}_{\theta}x^2 \rVert&#10;\end{equation*}&#10;}&#10;&#10;&#10;\end{document}"/>
  <p:tag name="IGUANATEXSIZE" val="24"/>
  <p:tag name="IGUANATEXCURSOR" val="272"/>
  <p:tag name="TRANSPARENCY" val="True"/>
  <p:tag name="LATEXENGINEID" val="0"/>
  <p:tag name="TEMPFOLDER" val="/Users/sunnivameltzer/Library/Containers/com.microsoft.Powerpoint/Data/tmp/TemporaryItems/"/>
  <p:tag name="LATEXFORMHEIGHT" val="426,65"/>
  <p:tag name="LATEXFORMWIDTH" val="646,65"/>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
  <p:tag name="ORIGINALWIDTH" val="28"/>
  <p:tag name="OUTPUTTYPE" val="PDF"/>
  <p:tag name="IGUANATEXVERSION" val="160"/>
  <p:tag name="LATEXADDIN" val="\documentclass{article}&#10;\usepackage{amsmath}&#10;&#10;\ProvidesPackage{sintefcolor}[2016/06/02]&#10;&#10;\RequirePackage{xcolor}&#10;&#10;% Main colour&#10;\definecolor{sintefblue}{HTML}{003C65}&#10;\pagestyle{empty}&#10;\begin{document}&#10;&#10;&#10;\textcolor{sintefblue}{&#10;\begin{equation*}&#10;     \hat{f}_{\theta} = \dot{x}&#10;\end{equation*}&#10;}&#10;&#10;&#10;\end{document}"/>
  <p:tag name="IGUANATEXSIZE" val="24"/>
  <p:tag name="IGUANATEXCURSOR" val="277"/>
  <p:tag name="TRANSPARENCY" val="True"/>
  <p:tag name="LATEXENGINEID" val="0"/>
  <p:tag name="TEMPFOLDER" val="/Users/sunnivameltzer/Library/Containers/com.microsoft.Powerpoint/Data/tmp/TemporaryItems/"/>
  <p:tag name="LATEXFORMHEIGHT" val="426,65"/>
  <p:tag name="LATEXFORMWIDTH" val="646,65"/>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2"/>
  <p:tag name="ORIGINALWIDTH" val="140"/>
  <p:tag name="OUTPUTTYPE" val="PDF"/>
  <p:tag name="IGUANATEXVERSION" val="160"/>
  <p:tag name="LATEXADDIN" val="\documentclass{article}&#10;\usepackage{amsmath}&#10;&#10;\ProvidesPackage{sintefcolor}[2016/06/02]&#10;&#10;\RequirePackage{xcolor}&#10;&#10;% Main colour&#10;\definecolor{sintefblue}{HTML}{003C65}&#10;\pagestyle{empty}&#10;\begin{document}&#10;&#10;&#10;\textcolor{sintefblue}{&#10;\begin{equation*}&#10;     L = \lVert \dot{x} - f_{\theta}(x) \rVert + \lambda \lVert \dot{\hat{x}}_{\theta} - a_{\theta}\hat{x}_{\theta}^2 \rVert&#10;\end{equation*}&#10;}&#10;&#10;&#10;\end{document}"/>
  <p:tag name="IGUANATEXSIZE" val="24"/>
  <p:tag name="IGUANATEXCURSOR" val="361"/>
  <p:tag name="TRANSPARENCY" val="True"/>
  <p:tag name="LATEXENGINEID" val="0"/>
  <p:tag name="TEMPFOLDER" val="/Users/sunnivameltzer/Library/Containers/com.microsoft.Powerpoint/Data/tmp/TemporaryItems/"/>
  <p:tag name="LATEXFORMHEIGHT" val="426,65"/>
  <p:tag name="LATEXFORMWIDTH" val="646,65"/>
  <p:tag name="LATEXFORMWRAP" val="True"/>
  <p:tag name="BITMAPVECTOR" val="0"/>
</p:tagLst>
</file>

<file path=ppt/theme/theme1.xml><?xml version="1.0" encoding="utf-8"?>
<a:theme xmlns:a="http://schemas.openxmlformats.org/drawingml/2006/main" name="Uten bunnlinje">
  <a:themeElements>
    <a:clrScheme name="SINTEF Ny">
      <a:dk1>
        <a:sysClr val="windowText" lastClr="000000"/>
      </a:dk1>
      <a:lt1>
        <a:sysClr val="window" lastClr="FFFFFF"/>
      </a:lt1>
      <a:dk2>
        <a:srgbClr val="003C65"/>
      </a:dk2>
      <a:lt2>
        <a:srgbClr val="EBEBE6"/>
      </a:lt2>
      <a:accent1>
        <a:srgbClr val="14B978"/>
      </a:accent1>
      <a:accent2>
        <a:srgbClr val="CDFAE1"/>
      </a:accent2>
      <a:accent3>
        <a:srgbClr val="004628"/>
      </a:accent3>
      <a:accent4>
        <a:srgbClr val="C89B14"/>
      </a:accent4>
      <a:accent5>
        <a:srgbClr val="BE3C37"/>
      </a:accent5>
      <a:accent6>
        <a:srgbClr val="780050"/>
      </a:accent6>
      <a:hlink>
        <a:srgbClr val="0563C1"/>
      </a:hlink>
      <a:folHlink>
        <a:srgbClr val="954F72"/>
      </a:folHlink>
    </a:clrScheme>
    <a:fontScheme name="Custom 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b="1" dirty="0" err="1">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intef mal.potx" id="{4D5DFB5A-7851-4743-9FEE-6575BAE5260D}" vid="{82A59459-72E6-4469-9D3C-91119E22DD93}"/>
    </a:ext>
  </a:extLst>
</a:theme>
</file>

<file path=ppt/theme/theme2.xml><?xml version="1.0" encoding="utf-8"?>
<a:theme xmlns:a="http://schemas.openxmlformats.org/drawingml/2006/main" name="Uten bunnline (Blå)">
  <a:themeElements>
    <a:clrScheme name="SINTEF Ny">
      <a:dk1>
        <a:sysClr val="windowText" lastClr="000000"/>
      </a:dk1>
      <a:lt1>
        <a:sysClr val="window" lastClr="FFFFFF"/>
      </a:lt1>
      <a:dk2>
        <a:srgbClr val="003C65"/>
      </a:dk2>
      <a:lt2>
        <a:srgbClr val="EBEBE6"/>
      </a:lt2>
      <a:accent1>
        <a:srgbClr val="14B978"/>
      </a:accent1>
      <a:accent2>
        <a:srgbClr val="CDFAE1"/>
      </a:accent2>
      <a:accent3>
        <a:srgbClr val="004628"/>
      </a:accent3>
      <a:accent4>
        <a:srgbClr val="C89B14"/>
      </a:accent4>
      <a:accent5>
        <a:srgbClr val="BE3C37"/>
      </a:accent5>
      <a:accent6>
        <a:srgbClr val="780050"/>
      </a:accent6>
      <a:hlink>
        <a:srgbClr val="0563C1"/>
      </a:hlink>
      <a:folHlink>
        <a:srgbClr val="954F72"/>
      </a:folHlink>
    </a:clrScheme>
    <a:fontScheme name="Custom 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b="1"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intef mal.potx" id="{4D5DFB5A-7851-4743-9FEE-6575BAE5260D}" vid="{82A59459-72E6-4469-9D3C-91119E22DD93}"/>
    </a:ext>
  </a:extLst>
</a:theme>
</file>

<file path=ppt/theme/theme3.xml><?xml version="1.0" encoding="utf-8"?>
<a:theme xmlns:a="http://schemas.openxmlformats.org/drawingml/2006/main" name="Kapitteldeler">
  <a:themeElements>
    <a:clrScheme name="SINTEF Ny">
      <a:dk1>
        <a:sysClr val="windowText" lastClr="000000"/>
      </a:dk1>
      <a:lt1>
        <a:sysClr val="window" lastClr="FFFFFF"/>
      </a:lt1>
      <a:dk2>
        <a:srgbClr val="003C65"/>
      </a:dk2>
      <a:lt2>
        <a:srgbClr val="EBEBE6"/>
      </a:lt2>
      <a:accent1>
        <a:srgbClr val="14B978"/>
      </a:accent1>
      <a:accent2>
        <a:srgbClr val="CDFAE1"/>
      </a:accent2>
      <a:accent3>
        <a:srgbClr val="004628"/>
      </a:accent3>
      <a:accent4>
        <a:srgbClr val="C89B14"/>
      </a:accent4>
      <a:accent5>
        <a:srgbClr val="BE3C37"/>
      </a:accent5>
      <a:accent6>
        <a:srgbClr val="780050"/>
      </a:accent6>
      <a:hlink>
        <a:srgbClr val="0563C1"/>
      </a:hlink>
      <a:folHlink>
        <a:srgbClr val="954F72"/>
      </a:folHlink>
    </a:clrScheme>
    <a:fontScheme name="Custom 7">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b="1"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intef mal.potx" id="{4D5DFB5A-7851-4743-9FEE-6575BAE5260D}" vid="{CD4B1333-B23E-4CA5-A2CB-431C5232346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8862DD4-E678-964D-A73B-B88CF6E83D30}">
  <we:reference id="wa104380278" version="1.0.0.6" store="en-GB" storeType="OMEX"/>
  <we:alternateReferences>
    <we:reference id="wa104380278" version="1.0.0.6" store="WA104380278"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D982FC97A4EB864EBF6B6ADD443A67CC" ma:contentTypeVersion="14" ma:contentTypeDescription="Opprett et nytt dokument." ma:contentTypeScope="" ma:versionID="a59811bd92298090e6a76c55d4651efa">
  <xsd:schema xmlns:xsd="http://www.w3.org/2001/XMLSchema" xmlns:xs="http://www.w3.org/2001/XMLSchema" xmlns:p="http://schemas.microsoft.com/office/2006/metadata/properties" xmlns:ns2="3b00a67f-9791-437e-b702-303a706ea042" xmlns:ns3="7dc3d6ed-56f1-49b6-b310-0ff680cfe62a" targetNamespace="http://schemas.microsoft.com/office/2006/metadata/properties" ma:root="true" ma:fieldsID="4c3e1f195df9422cebd772257e8ef87d" ns2:_="" ns3:_="">
    <xsd:import namespace="3b00a67f-9791-437e-b702-303a706ea042"/>
    <xsd:import namespace="7dc3d6ed-56f1-49b6-b310-0ff680cfe62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00a67f-9791-437e-b702-303a706ea0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Bildemerkelapper" ma:readOnly="false" ma:fieldId="{5cf76f15-5ced-4ddc-b409-7134ff3c332f}" ma:taxonomyMulti="true" ma:sspId="378a55df-a9cd-4882-8adc-9ae50d80558a"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c3d6ed-56f1-49b6-b310-0ff680cfe62a"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a9d73458-8fb0-4777-9551-357d96ad6676}" ma:internalName="TaxCatchAll" ma:showField="CatchAllData" ma:web="7dc3d6ed-56f1-49b6-b310-0ff680cfe62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holdstype"/>
        <xsd:element ref="dc:title" minOccurs="0" maxOccurs="1" ma:index="4" ma:displayName="Tit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b00a67f-9791-437e-b702-303a706ea042">
      <Terms xmlns="http://schemas.microsoft.com/office/infopath/2007/PartnerControls"/>
    </lcf76f155ced4ddcb4097134ff3c332f>
    <TaxCatchAll xmlns="7dc3d6ed-56f1-49b6-b310-0ff680cfe62a" xsi:nil="true"/>
  </documentManagement>
</p:properties>
</file>

<file path=customXml/itemProps1.xml><?xml version="1.0" encoding="utf-8"?>
<ds:datastoreItem xmlns:ds="http://schemas.openxmlformats.org/officeDocument/2006/customXml" ds:itemID="{FBA790FB-3B41-4151-9EE2-2964B98772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00a67f-9791-437e-b702-303a706ea042"/>
    <ds:schemaRef ds:uri="7dc3d6ed-56f1-49b6-b310-0ff680cfe6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0B2701-B32A-4280-B309-FD22EBA2E952}">
  <ds:schemaRefs>
    <ds:schemaRef ds:uri="http://schemas.microsoft.com/sharepoint/v3/contenttype/forms"/>
  </ds:schemaRefs>
</ds:datastoreItem>
</file>

<file path=customXml/itemProps3.xml><?xml version="1.0" encoding="utf-8"?>
<ds:datastoreItem xmlns:ds="http://schemas.openxmlformats.org/officeDocument/2006/customXml" ds:itemID="{0645A9D7-53BF-4F8A-B6A3-75E888763AAB}">
  <ds:schemaRefs>
    <ds:schemaRef ds:uri="http://purl.org/dc/terms/"/>
    <ds:schemaRef ds:uri="3b00a67f-9791-437e-b702-303a706ea042"/>
    <ds:schemaRef ds:uri="http://purl.org/dc/elements/1.1/"/>
    <ds:schemaRef ds:uri="http://schemas.openxmlformats.org/package/2006/metadata/core-properties"/>
    <ds:schemaRef ds:uri="http://schemas.microsoft.com/office/infopath/2007/PartnerControls"/>
    <ds:schemaRef ds:uri="http://www.w3.org/XML/1998/namespace"/>
    <ds:schemaRef ds:uri="http://schemas.microsoft.com/office/2006/metadata/properties"/>
    <ds:schemaRef ds:uri="http://schemas.microsoft.com/office/2006/documentManagement/types"/>
    <ds:schemaRef ds:uri="http://purl.org/dc/dcmitype/"/>
    <ds:schemaRef ds:uri="7dc3d6ed-56f1-49b6-b310-0ff680cfe62a"/>
  </ds:schemaRefs>
</ds:datastoreItem>
</file>

<file path=docProps/app.xml><?xml version="1.0" encoding="utf-8"?>
<Properties xmlns="http://schemas.openxmlformats.org/officeDocument/2006/extended-properties" xmlns:vt="http://schemas.openxmlformats.org/officeDocument/2006/docPropsVTypes">
  <Template>Uten bunnlinje</Template>
  <TotalTime>15616</TotalTime>
  <Words>728</Words>
  <Application>Microsoft Macintosh PowerPoint</Application>
  <PresentationFormat>Widescreen</PresentationFormat>
  <Paragraphs>76</Paragraphs>
  <Slides>6</Slides>
  <Notes>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6</vt:i4>
      </vt:variant>
    </vt:vector>
  </HeadingPairs>
  <TitlesOfParts>
    <vt:vector size="15" baseType="lpstr">
      <vt:lpstr>Arial</vt:lpstr>
      <vt:lpstr>Calibri</vt:lpstr>
      <vt:lpstr>Calibri Light</vt:lpstr>
      <vt:lpstr>Courier New</vt:lpstr>
      <vt:lpstr>Times New Roman</vt:lpstr>
      <vt:lpstr>Wingdings</vt:lpstr>
      <vt:lpstr>Uten bunnlinje</vt:lpstr>
      <vt:lpstr>Uten bunnline (Blå)</vt:lpstr>
      <vt:lpstr>Kapitteldeler</vt:lpstr>
      <vt:lpstr>PhD project: How to make ML models describe real-world systems</vt:lpstr>
      <vt:lpstr>Why physics-informed ML?</vt:lpstr>
      <vt:lpstr>Hamiltonian neural networks</vt:lpstr>
      <vt:lpstr>Soft vs hard constraints</vt:lpstr>
      <vt:lpstr>Partially observed systems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dc:title>
  <dc:creator>Sunniva Meltzer</dc:creator>
  <cp:lastModifiedBy>Sunniva Meltzer</cp:lastModifiedBy>
  <cp:revision>85</cp:revision>
  <dcterms:created xsi:type="dcterms:W3CDTF">2023-11-02T14:31:17Z</dcterms:created>
  <dcterms:modified xsi:type="dcterms:W3CDTF">2024-01-30T08:26:12Z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0x010100D982FC97A4EB864EBF6B6ADD443A67CC</vt:lpwstr>
  </property>
  <property fmtid="{D5CDD505-2E9C-101B-9397-08002B2CF9AE}" pid="3" name="TemplafyTimeStamp">
    <vt:lpwstr>2022-06-14T09:32:26.4173907Z</vt:lpwstr>
  </property>
  <property fmtid="{D5CDD505-2E9C-101B-9397-08002B2CF9AE}" pid="4" name="MediaServiceImageTags">
    <vt:lpwstr/>
  </property>
  <property fmtid="{D5CDD505-2E9C-101B-9397-08002B2CF9AE}" pid="5" name="CustomerId">
    <vt:lpwstr>sintef</vt:lpwstr>
  </property>
  <property fmtid="{D5CDD505-2E9C-101B-9397-08002B2CF9AE}" pid="6" name="TemplateId">
    <vt:lpwstr>637469247420098111</vt:lpwstr>
  </property>
  <property fmtid="{D5CDD505-2E9C-101B-9397-08002B2CF9AE}" pid="7" name="UserProfileId">
    <vt:lpwstr>638345317834977488</vt:lpwstr>
  </property>
</Properties>
</file>