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9"/>
    <p:restoredTop sz="94694"/>
  </p:normalViewPr>
  <p:slideViewPr>
    <p:cSldViewPr snapToGrid="0">
      <p:cViewPr varScale="1">
        <p:scale>
          <a:sx n="97" d="100"/>
          <a:sy n="97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70F757-7006-89F2-B36F-A5180F35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BDF2738-1B06-4621-0D8E-D0C4A0E3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898DFF-E87D-B7B3-E376-F061010D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E84C41-0C77-083D-9DDB-E5AAB3E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A8A0F1-C7AD-D050-FE4B-61669D70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3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374921-4FF4-BD95-2514-41D53448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DBEA790-DE53-A15A-F53B-F58358090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DF171A-1A76-C9A2-FE03-E5E4C58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D86C75-13CD-048B-7176-174C3B8E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C885DB-30C3-C6DC-B123-08D70FBA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DA8A689-8F50-10F8-7854-26CC7EBDA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C18D46-C3BE-5D84-03F7-3F6B390D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AE96F5-044E-5EC4-C8DF-0F5C64C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912FD9-12DD-BCF1-927B-DAC9D23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EBFBCD-ED2F-FD38-230A-E39BA432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00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FD6CAF-3E91-33E8-A1AC-5CA3DE6A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9DDF35-F8D3-9D36-018E-4FB79173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4D9E759-E0D1-9509-0CDE-D0FD5ED5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74FF9A-521B-D382-4B18-B0AED295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B4A768-DA04-D0B9-E454-4A5B7B59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41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04450-488E-011C-88BB-301EB87B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8FE7E4F-E359-BDBB-5772-B7D947F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3F258F-4528-29AC-B718-40B70DAC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9EB24D-F403-38A4-EE01-56ECE749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6234A1-0069-EA57-47BF-9147A878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81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716685-F194-88E2-6123-C89554C0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F6D476-A66E-3CBB-92DA-1BCD4600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2F8B37C-88C9-F571-E31D-8F154F5F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7DD2D6-79E9-21F1-2A23-BD992E5F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386F05F-A424-8ED4-4306-F511732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AEB594F-351A-5CE7-D236-AE83420A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72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D9BD8E-217E-F4C8-ACA2-410C870F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66AAB7-03B6-3B44-F597-F6DEE747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006F14-8F77-CD40-DB66-76BD8BF71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AEAD171-6436-946D-9FEF-3D493666C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D6A6F8B-24E2-8B1A-9A7E-64E804DD8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626CDF7-285C-1109-9393-72AB68F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1C21EC3-0AD3-2D9A-DBC4-83BB1817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7E3FAA3-B3AF-051A-3227-78A1D30E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5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00EE5D-DE41-E905-FBCD-BFCE12B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D16F798-3BE3-C768-3E16-46D5B3F2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8FEB2AD-DAF3-D729-2D2C-BF6B6F3F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CE01CD9-6B65-7CB5-3AF4-128AEBF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9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6531F57-44FE-4BBE-682B-1E301E2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CF2FBBA-85F2-A41C-0A42-90A358D5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1B2A8D-94B5-FC79-1FF6-CF99CD8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012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EA57F9-B214-6141-C4DD-1488859A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0A58CF-4CC8-1C01-889D-71C878E8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6B69B34-4838-41E7-8CD3-43AB539B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C719710-F719-5E36-2CB3-EAEF8584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8A156DE-5549-0177-BA04-118E08D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D975AA1-679C-54D1-5A4C-040AD6F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89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AB27C3-A943-6BB8-E30A-9F19A813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968BC2A-65F9-EBC1-A2CE-10D123CC3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180D9BD-6CD6-7A26-297A-69A2237DF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DD215E1-8730-DDDA-31F9-ECDC810F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5E4A4E-EA08-FF43-5FB8-8B10766C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027A387-65EA-EE61-3130-88389951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42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66B7167-FA9E-93B7-77D4-800A2EB5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B4DC50-0026-629F-9739-503858B9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83238E-7D46-DA75-56A1-F2063A56A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F225C-04AA-2C44-B612-8122BD364F1D}" type="datetimeFigureOut">
              <a:rPr lang="nb-NO" smtClean="0"/>
              <a:t>05.02.2025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828830-2D51-8CAA-6F38-62172E243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81EE01-0693-81A7-0EDD-0CEE50A30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8B6B7-FFD4-1A41-90F9-365105596C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5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g.com/org/llama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0793089-E5EE-0C55-9CA8-EBBE4B094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nb-NO" sz="4400" dirty="0" err="1"/>
              <a:t>Build</a:t>
            </a:r>
            <a:r>
              <a:rPr lang="nb-NO" sz="4400" dirty="0"/>
              <a:t> an LLM </a:t>
            </a:r>
            <a:br>
              <a:rPr lang="nb-NO" sz="4400" dirty="0"/>
            </a:br>
            <a:r>
              <a:rPr lang="nb-NO" sz="4400" dirty="0"/>
              <a:t>(from </a:t>
            </a:r>
            <a:r>
              <a:rPr lang="nb-NO" sz="4400" dirty="0" err="1"/>
              <a:t>scratch</a:t>
            </a:r>
            <a:r>
              <a:rPr lang="nb-NO" sz="4400" dirty="0"/>
              <a:t>)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32AF42-B11D-7E46-D63D-78EA01CD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nb-NO" dirty="0"/>
              <a:t>Suggested </a:t>
            </a:r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</a:p>
          <a:p>
            <a:pPr algn="l"/>
            <a:r>
              <a:rPr lang="nb-NO" dirty="0"/>
              <a:t>for FYS5429</a:t>
            </a:r>
          </a:p>
          <a:p>
            <a:pPr algn="l"/>
            <a:endParaRPr lang="nb-NO" dirty="0"/>
          </a:p>
          <a:p>
            <a:pPr algn="l"/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324429D-E99B-F3E8-32B4-A2D60961D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31" y="643467"/>
            <a:ext cx="4442924" cy="5571066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2742377-AD18-5C2B-B3CE-227B30C9B863}"/>
              </a:ext>
            </a:extLst>
          </p:cNvPr>
          <p:cNvSpPr txBox="1"/>
          <p:nvPr/>
        </p:nvSpPr>
        <p:spPr>
          <a:xfrm>
            <a:off x="397566" y="1001065"/>
            <a:ext cx="50093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«The book </a:t>
            </a:r>
            <a:r>
              <a:rPr lang="nb-NO" i="1" dirty="0" err="1"/>
              <a:t>provides</a:t>
            </a:r>
            <a:r>
              <a:rPr lang="nb-NO" i="1" dirty="0"/>
              <a:t> </a:t>
            </a:r>
            <a:r>
              <a:rPr lang="nb-NO" i="1" dirty="0" err="1"/>
              <a:t>arguably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clearest</a:t>
            </a:r>
            <a:r>
              <a:rPr lang="nb-NO" i="1" dirty="0"/>
              <a:t> </a:t>
            </a:r>
            <a:r>
              <a:rPr lang="nb-NO" i="1" dirty="0" err="1"/>
              <a:t>step</a:t>
            </a:r>
            <a:r>
              <a:rPr lang="nb-NO" i="1" dirty="0"/>
              <a:t> by </a:t>
            </a:r>
            <a:r>
              <a:rPr lang="nb-NO" i="1" dirty="0" err="1"/>
              <a:t>step</a:t>
            </a:r>
            <a:r>
              <a:rPr lang="nb-NO" i="1" dirty="0"/>
              <a:t> </a:t>
            </a:r>
            <a:r>
              <a:rPr lang="nb-NO" i="1" dirty="0" err="1"/>
              <a:t>walkthrough</a:t>
            </a:r>
            <a:r>
              <a:rPr lang="nb-NO" i="1" dirty="0"/>
              <a:t> for </a:t>
            </a:r>
            <a:r>
              <a:rPr lang="nb-NO" i="1" dirty="0" err="1"/>
              <a:t>building</a:t>
            </a:r>
            <a:r>
              <a:rPr lang="nb-NO" i="1" dirty="0"/>
              <a:t> a GPT-style LLM»</a:t>
            </a:r>
          </a:p>
          <a:p>
            <a:r>
              <a:rPr lang="nb-NO" sz="1200" i="1" dirty="0"/>
              <a:t>Val Andrei </a:t>
            </a:r>
            <a:r>
              <a:rPr lang="nb-NO" sz="1200" i="1" dirty="0" err="1"/>
              <a:t>Fajardo</a:t>
            </a:r>
            <a:endParaRPr lang="nb-NO" sz="1200" i="1" dirty="0"/>
          </a:p>
          <a:p>
            <a:r>
              <a:rPr lang="nb-NO" sz="1200" b="0" i="0" dirty="0" err="1">
                <a:solidFill>
                  <a:srgbClr val="262626"/>
                </a:solidFill>
                <a:effectLst/>
                <a:latin typeface="Inter"/>
              </a:rPr>
              <a:t>Founding</a:t>
            </a:r>
            <a:r>
              <a:rPr lang="nb-NO" sz="1200" b="0" i="0" dirty="0">
                <a:solidFill>
                  <a:srgbClr val="262626"/>
                </a:solidFill>
                <a:effectLst/>
                <a:latin typeface="Inter"/>
              </a:rPr>
              <a:t> Software/ml </a:t>
            </a:r>
            <a:r>
              <a:rPr lang="nb-NO" sz="1200" b="0" i="0" dirty="0" err="1">
                <a:solidFill>
                  <a:srgbClr val="262626"/>
                </a:solidFill>
                <a:effectLst/>
                <a:latin typeface="Inter"/>
              </a:rPr>
              <a:t>Engineer</a:t>
            </a:r>
            <a:r>
              <a:rPr lang="nb-NO" sz="1200" b="0" i="0" dirty="0">
                <a:solidFill>
                  <a:srgbClr val="6F7179"/>
                </a:solidFill>
                <a:effectLst/>
                <a:latin typeface="Inter"/>
              </a:rPr>
              <a:t> at</a:t>
            </a:r>
            <a:r>
              <a:rPr lang="nb-NO" sz="1200" b="0" i="0" dirty="0">
                <a:solidFill>
                  <a:srgbClr val="262626"/>
                </a:solidFill>
                <a:effectLst/>
                <a:latin typeface="Inter"/>
              </a:rPr>
              <a:t> </a:t>
            </a:r>
            <a:r>
              <a:rPr lang="nb-NO" sz="1200" b="0" i="0" u="none" strike="noStrike" dirty="0">
                <a:solidFill>
                  <a:srgbClr val="262626"/>
                </a:solidFill>
                <a:effectLst/>
                <a:latin typeface="Inter"/>
                <a:hlinkClick r:id="rId3"/>
              </a:rPr>
              <a:t>LlamaIndex</a:t>
            </a:r>
            <a:endParaRPr lang="nb-NO" sz="1200" b="0" i="0" dirty="0">
              <a:solidFill>
                <a:srgbClr val="262626"/>
              </a:solidFill>
              <a:effectLst/>
              <a:latin typeface="Inter"/>
            </a:endParaRPr>
          </a:p>
          <a:p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410714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85DA3D-A027-534A-E244-3A2D55C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/>
          <a:lstStyle/>
          <a:p>
            <a:r>
              <a:rPr lang="nb-NO" dirty="0"/>
              <a:t>Resources: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2DB010-CAE0-A970-6F94-36C98DCF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681"/>
            <a:ext cx="10515600" cy="4351338"/>
          </a:xfrm>
        </p:spPr>
        <p:txBody>
          <a:bodyPr>
            <a:noAutofit/>
          </a:bodyPr>
          <a:lstStyle/>
          <a:p>
            <a:r>
              <a:rPr lang="nb-NO" sz="2400" dirty="0"/>
              <a:t>Book by </a:t>
            </a:r>
            <a:r>
              <a:rPr lang="nb-NO" sz="2400" dirty="0" err="1"/>
              <a:t>Raschka</a:t>
            </a:r>
            <a:endParaRPr lang="nb-NO" sz="2400" dirty="0"/>
          </a:p>
          <a:p>
            <a:r>
              <a:rPr lang="nb-NO" sz="2400" dirty="0"/>
              <a:t>With plenty </a:t>
            </a:r>
            <a:r>
              <a:rPr lang="nb-NO" sz="2400" dirty="0" err="1"/>
              <a:t>of</a:t>
            </a:r>
            <a:r>
              <a:rPr lang="nb-NO" sz="2400" dirty="0"/>
              <a:t> material in </a:t>
            </a:r>
            <a:r>
              <a:rPr lang="nb-NO" sz="2400" dirty="0" err="1"/>
              <a:t>Github</a:t>
            </a:r>
            <a:r>
              <a:rPr lang="nb-NO" sz="2400" dirty="0"/>
              <a:t> </a:t>
            </a:r>
          </a:p>
          <a:p>
            <a:r>
              <a:rPr lang="nb-NO" sz="2400" dirty="0"/>
              <a:t>And </a:t>
            </a:r>
            <a:r>
              <a:rPr lang="nb-NO" sz="2400" dirty="0" err="1"/>
              <a:t>Youtube</a:t>
            </a:r>
            <a:r>
              <a:rPr lang="nb-NO" sz="2400" dirty="0"/>
              <a:t> </a:t>
            </a:r>
            <a:r>
              <a:rPr lang="nb-NO" sz="2400" dirty="0" err="1"/>
              <a:t>tutorials</a:t>
            </a:r>
            <a:r>
              <a:rPr lang="nb-NO" sz="2400" dirty="0"/>
              <a:t> from same </a:t>
            </a:r>
            <a:r>
              <a:rPr lang="nb-NO" sz="2400" dirty="0" err="1"/>
              <a:t>author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Text</a:t>
            </a:r>
            <a:r>
              <a:rPr lang="nb-NO" sz="2400" dirty="0"/>
              <a:t> </a:t>
            </a:r>
            <a:r>
              <a:rPr lang="nb-NO" sz="2400" dirty="0" err="1"/>
              <a:t>analysis</a:t>
            </a:r>
            <a:r>
              <a:rPr lang="nb-NO" sz="2400" dirty="0"/>
              <a:t> and </a:t>
            </a:r>
            <a:r>
              <a:rPr lang="nb-NO" sz="2400" dirty="0" err="1"/>
              <a:t>question</a:t>
            </a:r>
            <a:r>
              <a:rPr lang="nb-NO" sz="2400" dirty="0"/>
              <a:t> </a:t>
            </a:r>
            <a:r>
              <a:rPr lang="nb-NO" sz="2400" dirty="0" err="1"/>
              <a:t>answering</a:t>
            </a:r>
            <a:endParaRPr lang="nb-NO" sz="2400" dirty="0"/>
          </a:p>
          <a:p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could</a:t>
            </a:r>
            <a:r>
              <a:rPr lang="nb-NO" sz="2400" dirty="0"/>
              <a:t> </a:t>
            </a:r>
            <a:r>
              <a:rPr lang="nb-NO" sz="2400" dirty="0" err="1"/>
              <a:t>explore</a:t>
            </a:r>
            <a:r>
              <a:rPr lang="nb-NO" sz="2400" dirty="0"/>
              <a:t> </a:t>
            </a:r>
            <a:r>
              <a:rPr lang="nb-NO" sz="2400" dirty="0" err="1"/>
              <a:t>how</a:t>
            </a:r>
            <a:r>
              <a:rPr lang="nb-NO" sz="2400" dirty="0"/>
              <a:t> an LLM </a:t>
            </a:r>
            <a:r>
              <a:rPr lang="nb-NO" sz="2400" dirty="0" err="1"/>
              <a:t>extracts</a:t>
            </a:r>
            <a:r>
              <a:rPr lang="nb-NO" sz="2400" dirty="0"/>
              <a:t> </a:t>
            </a:r>
            <a:r>
              <a:rPr lang="nb-NO" sz="2400" dirty="0" err="1"/>
              <a:t>specific</a:t>
            </a:r>
            <a:r>
              <a:rPr lang="nb-NO" sz="2400" dirty="0"/>
              <a:t> </a:t>
            </a:r>
            <a:r>
              <a:rPr lang="nb-NO" sz="2400" dirty="0" err="1"/>
              <a:t>pieces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info from PDFs</a:t>
            </a:r>
          </a:p>
          <a:p>
            <a:r>
              <a:rPr lang="nb-NO" sz="2400" dirty="0"/>
              <a:t>Up for </a:t>
            </a:r>
            <a:r>
              <a:rPr lang="nb-NO" sz="2400" dirty="0" err="1"/>
              <a:t>other</a:t>
            </a:r>
            <a:r>
              <a:rPr lang="nb-NO" sz="2400" dirty="0"/>
              <a:t> </a:t>
            </a:r>
            <a:r>
              <a:rPr lang="nb-NO" sz="2400" dirty="0" err="1"/>
              <a:t>suggestions</a:t>
            </a:r>
            <a:r>
              <a:rPr lang="nb-NO" sz="2400" dirty="0"/>
              <a:t> </a:t>
            </a:r>
            <a:r>
              <a:rPr lang="nb-NO" sz="2400" dirty="0" err="1"/>
              <a:t>here</a:t>
            </a:r>
            <a:r>
              <a:rPr lang="nb-NO" sz="2400" dirty="0"/>
              <a:t>!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96A65976-342C-BB2E-C955-63DE5B623209}"/>
              </a:ext>
            </a:extLst>
          </p:cNvPr>
          <p:cNvSpPr txBox="1">
            <a:spLocks/>
          </p:cNvSpPr>
          <p:nvPr/>
        </p:nvSpPr>
        <p:spPr>
          <a:xfrm>
            <a:off x="838200" y="394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err="1"/>
              <a:t>Use</a:t>
            </a:r>
            <a:r>
              <a:rPr lang="nb-NO" dirty="0"/>
              <a:t> case: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A840CCB-11DD-30B0-1B71-4A3BA066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926" y="1202910"/>
            <a:ext cx="3581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79AF0BFB-72FD-D9C3-3A02-B7FD1E8B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09" y="142595"/>
            <a:ext cx="10515600" cy="1325563"/>
          </a:xfrm>
        </p:spPr>
        <p:txBody>
          <a:bodyPr/>
          <a:lstStyle/>
          <a:p>
            <a:r>
              <a:rPr lang="nb-NO" dirty="0"/>
              <a:t>Is it </a:t>
            </a:r>
            <a:r>
              <a:rPr lang="nb-NO" dirty="0" err="1"/>
              <a:t>doable</a:t>
            </a:r>
            <a:r>
              <a:rPr lang="nb-NO" dirty="0"/>
              <a:t>?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17CAAF2-32D9-A779-D012-51E93FABB252}"/>
              </a:ext>
            </a:extLst>
          </p:cNvPr>
          <p:cNvSpPr txBox="1"/>
          <p:nvPr/>
        </p:nvSpPr>
        <p:spPr>
          <a:xfrm>
            <a:off x="524509" y="1280120"/>
            <a:ext cx="10649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Yes</a:t>
            </a:r>
            <a:r>
              <a:rPr lang="nb-NO" b="1" dirty="0"/>
              <a:t>!</a:t>
            </a:r>
          </a:p>
          <a:p>
            <a:endParaRPr lang="nb-NO" dirty="0"/>
          </a:p>
          <a:p>
            <a:r>
              <a:rPr lang="nb-NO" dirty="0"/>
              <a:t>Book </a:t>
            </a:r>
            <a:r>
              <a:rPr lang="nb-NO" dirty="0" err="1"/>
              <a:t>published</a:t>
            </a:r>
            <a:r>
              <a:rPr lang="nb-NO" dirty="0"/>
              <a:t>: </a:t>
            </a:r>
            <a:r>
              <a:rPr lang="nb-NO" dirty="0" err="1"/>
              <a:t>officially</a:t>
            </a:r>
            <a:r>
              <a:rPr lang="nb-NO" dirty="0"/>
              <a:t> nov 2024, </a:t>
            </a:r>
            <a:r>
              <a:rPr lang="nb-NO" dirty="0" err="1"/>
              <a:t>unofficially</a:t>
            </a:r>
            <a:r>
              <a:rPr lang="nb-NO" dirty="0"/>
              <a:t> jan 2024</a:t>
            </a:r>
          </a:p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have </a:t>
            </a:r>
            <a:r>
              <a:rPr lang="nb-NO" dirty="0" err="1"/>
              <a:t>already</a:t>
            </a:r>
            <a:r>
              <a:rPr lang="nb-NO" dirty="0"/>
              <a:t> </a:t>
            </a:r>
            <a:r>
              <a:rPr lang="nb-NO" dirty="0" err="1"/>
              <a:t>finished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solo </a:t>
            </a:r>
            <a:r>
              <a:rPr lang="nb-NO" dirty="0" err="1"/>
              <a:t>Raschka</a:t>
            </a:r>
            <a:r>
              <a:rPr lang="nb-NO" dirty="0"/>
              <a:t> LLM </a:t>
            </a:r>
            <a:r>
              <a:rPr lang="nb-NO" dirty="0" err="1"/>
              <a:t>projects</a:t>
            </a:r>
            <a:r>
              <a:rPr lang="nb-NO" dirty="0"/>
              <a:t> by </a:t>
            </a:r>
            <a:r>
              <a:rPr lang="nb-NO" dirty="0" err="1"/>
              <a:t>now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With more </a:t>
            </a:r>
            <a:r>
              <a:rPr lang="nb-NO" dirty="0" err="1"/>
              <a:t>people</a:t>
            </a:r>
            <a:r>
              <a:rPr lang="nb-NO" dirty="0"/>
              <a:t> and </a:t>
            </a:r>
            <a:r>
              <a:rPr lang="nb-NO" dirty="0" err="1"/>
              <a:t>good</a:t>
            </a:r>
            <a:r>
              <a:rPr lang="nb-NO" dirty="0"/>
              <a:t> teamwork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make a </a:t>
            </a:r>
            <a:r>
              <a:rPr lang="nb-NO" dirty="0" err="1"/>
              <a:t>decent</a:t>
            </a:r>
            <a:r>
              <a:rPr lang="nb-NO" dirty="0"/>
              <a:t> LLM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transformer </a:t>
            </a:r>
            <a:r>
              <a:rPr lang="nb-NO" dirty="0" err="1"/>
              <a:t>architecture</a:t>
            </a:r>
            <a:r>
              <a:rPr lang="nb-NO" dirty="0"/>
              <a:t> by </a:t>
            </a:r>
            <a:r>
              <a:rPr lang="nb-NO" dirty="0" err="1"/>
              <a:t>june</a:t>
            </a:r>
            <a:r>
              <a:rPr lang="nb-NO" dirty="0"/>
              <a:t> 1st.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CA2B0D5-F538-780D-BD6E-40F7941C2A9A}"/>
              </a:ext>
            </a:extLst>
          </p:cNvPr>
          <p:cNvSpPr txBox="1"/>
          <p:nvPr/>
        </p:nvSpPr>
        <p:spPr>
          <a:xfrm>
            <a:off x="437322" y="3889646"/>
            <a:ext cx="4944110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b="1" dirty="0"/>
              <a:t>Learning </a:t>
            </a:r>
            <a:r>
              <a:rPr lang="nb-NO" b="1" dirty="0" err="1"/>
              <a:t>outcomes</a:t>
            </a:r>
            <a:r>
              <a:rPr lang="nb-NO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/>
              <a:t>Plan and </a:t>
            </a:r>
            <a:r>
              <a:rPr lang="nb-NO" dirty="0" err="1"/>
              <a:t>code</a:t>
            </a:r>
            <a:r>
              <a:rPr lang="nb-NO" dirty="0"/>
              <a:t> an LLM </a:t>
            </a:r>
            <a:r>
              <a:rPr lang="nb-NO" dirty="0" err="1"/>
              <a:t>comparable</a:t>
            </a:r>
            <a:r>
              <a:rPr lang="nb-NO" dirty="0"/>
              <a:t> to GPT-2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pretrained</a:t>
            </a:r>
            <a:r>
              <a:rPr lang="nb-NO" dirty="0"/>
              <a:t> </a:t>
            </a:r>
            <a:r>
              <a:rPr lang="nb-NO" dirty="0" err="1"/>
              <a:t>weights</a:t>
            </a:r>
            <a:endParaRPr lang="nb-NO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err="1"/>
              <a:t>Construct</a:t>
            </a:r>
            <a:r>
              <a:rPr lang="nb-NO" dirty="0"/>
              <a:t> a </a:t>
            </a:r>
            <a:r>
              <a:rPr lang="nb-NO" dirty="0" err="1"/>
              <a:t>complete</a:t>
            </a:r>
            <a:r>
              <a:rPr lang="nb-NO" dirty="0"/>
              <a:t> training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/>
              <a:t>Fine-tune </a:t>
            </a:r>
            <a:r>
              <a:rPr lang="nb-NO" dirty="0" err="1"/>
              <a:t>your</a:t>
            </a:r>
            <a:r>
              <a:rPr lang="nb-NO" dirty="0"/>
              <a:t> LLM for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endParaRPr lang="nb-NO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 err="1"/>
              <a:t>Develop</a:t>
            </a:r>
            <a:r>
              <a:rPr lang="nb-NO" dirty="0"/>
              <a:t> </a:t>
            </a:r>
            <a:r>
              <a:rPr lang="nb-NO" dirty="0" err="1"/>
              <a:t>LLMs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follow</a:t>
            </a:r>
            <a:r>
              <a:rPr lang="nb-NO" dirty="0"/>
              <a:t> human </a:t>
            </a:r>
            <a:r>
              <a:rPr lang="nb-NO" dirty="0" err="1"/>
              <a:t>instructions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2F2E593B-AA78-36E2-7CD0-889A0E3B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65" y="3610682"/>
            <a:ext cx="4156213" cy="3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165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Inter</vt:lpstr>
      <vt:lpstr>Office-tema</vt:lpstr>
      <vt:lpstr>Build an LLM  (from scratch)</vt:lpstr>
      <vt:lpstr>Resources:</vt:lpstr>
      <vt:lpstr>Is it doable?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Ellen-Beate Tysvær</dc:creator>
  <cp:lastModifiedBy>Ellen-Beate Tysvær</cp:lastModifiedBy>
  <cp:revision>16</cp:revision>
  <dcterms:created xsi:type="dcterms:W3CDTF">2025-02-05T07:34:28Z</dcterms:created>
  <dcterms:modified xsi:type="dcterms:W3CDTF">2025-02-05T11:48:11Z</dcterms:modified>
</cp:coreProperties>
</file>