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70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9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4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9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ED9F-301C-41E9-ABA5-A34F2ECE74A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FA9A-D756-4889-85E2-4A3B7943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0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 (example)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6946" y="2336873"/>
                <a:ext cx="9613861" cy="3980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Consider the two functions on positive integers: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These are defined in terms of each other.</a:t>
                </a:r>
              </a:p>
              <a:p>
                <a:r>
                  <a:rPr lang="en-US" dirty="0" smtClean="0"/>
                  <a:t>They are </a:t>
                </a:r>
                <a:r>
                  <a:rPr lang="en-US" i="1" dirty="0" smtClean="0"/>
                  <a:t>mutually recursive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46" y="2336873"/>
                <a:ext cx="9613861" cy="3980800"/>
              </a:xfrm>
              <a:blipFill>
                <a:blip r:embed="rId2"/>
                <a:stretch>
                  <a:fillRect l="-698" t="-2757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99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Mutually recursive functions can be well-defined.</a:t>
                </a:r>
              </a:p>
              <a:p>
                <a:r>
                  <a:rPr lang="en-US" dirty="0" smtClean="0"/>
                  <a:t>For example, evaluate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𝑜𝑑𝑑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157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1C069B70DBB154781A728B91D8F8303" ma:contentTypeVersion="18" ma:contentTypeDescription="新建文档。" ma:contentTypeScope="" ma:versionID="ad9bdc1e882b7e3039372e31399ca9be">
  <xsd:schema xmlns:xsd="http://www.w3.org/2001/XMLSchema" xmlns:xs="http://www.w3.org/2001/XMLSchema" xmlns:p="http://schemas.microsoft.com/office/2006/metadata/properties" xmlns:ns3="b29f5874-a1bc-462a-b5ee-368fa93830ce" xmlns:ns4="c5142b69-a401-4161-8434-e1da42d7445c" targetNamespace="http://schemas.microsoft.com/office/2006/metadata/properties" ma:root="true" ma:fieldsID="4f7ba14cd6fc3ec97dc29a70176b66e8" ns3:_="" ns4:_="">
    <xsd:import namespace="b29f5874-a1bc-462a-b5ee-368fa93830ce"/>
    <xsd:import namespace="c5142b69-a401-4161-8434-e1da42d744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f5874-a1bc-462a-b5ee-368fa9383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142b69-a401-4161-8434-e1da42d74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9f5874-a1bc-462a-b5ee-368fa93830ce" xsi:nil="true"/>
  </documentManagement>
</p:properties>
</file>

<file path=customXml/itemProps1.xml><?xml version="1.0" encoding="utf-8"?>
<ds:datastoreItem xmlns:ds="http://schemas.openxmlformats.org/officeDocument/2006/customXml" ds:itemID="{A6980996-D6E8-4D1F-B8B3-B6AE3955D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f5874-a1bc-462a-b5ee-368fa93830ce"/>
    <ds:schemaRef ds:uri="c5142b69-a401-4161-8434-e1da42d74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CF826A-FF8A-4D52-B1A5-1ABC08021F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21201-3D8B-4F19-9890-A833ED7F91AF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b29f5874-a1bc-462a-b5ee-368fa93830ce"/>
    <ds:schemaRef ds:uri="http://schemas.microsoft.com/office/2006/metadata/properties"/>
    <ds:schemaRef ds:uri="c5142b69-a401-4161-8434-e1da42d7445c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106</TotalTime>
  <Words>134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Trebuchet MS</vt:lpstr>
      <vt:lpstr>Berlin</vt:lpstr>
      <vt:lpstr>Recursive functions (example)</vt:lpstr>
      <vt:lpstr>PowerPoint Presentation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Graham Bellotti</dc:creator>
  <cp:lastModifiedBy>Anthony Graham Bellotti</cp:lastModifiedBy>
  <cp:revision>4</cp:revision>
  <dcterms:created xsi:type="dcterms:W3CDTF">2024-11-05T00:55:22Z</dcterms:created>
  <dcterms:modified xsi:type="dcterms:W3CDTF">2024-11-05T02:42:14Z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0x01010081C069B70DBB154781A728B91D8F8303</vt:lpwstr>
  </property>
</Properties>
</file>