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53" r:id="rId2"/>
    <p:sldId id="295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9781A-DCB0-4E5F-B462-6924E035E922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291AA-7E6B-4039-B411-73C711097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30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5ADBF-C7CA-4000-B568-954C2F3837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7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1930-CF49-42B9-A9D4-1233AEB76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0CE22-130C-47B2-9FEB-48EA167D4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AC53-8B17-4953-AE91-97BDD1CB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AE58-015A-4959-9D18-737CED9A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45AF0-B34B-432D-8119-E8154BFF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8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7E5C-1B70-4D71-9338-10234D43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A3054-BBC4-4914-9CF0-026F780F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6482-45A4-4524-9CFB-3732757D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27C4-6082-46A7-8852-F89CB877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222B-33CD-47F9-9C04-7B872EF0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33683-6E00-427D-AB52-4167AED41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179C1-A15D-431F-A5CB-073C7BD8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38134-C0BB-4561-9636-EEED5709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AA5E-429C-43E4-BB92-9EC5A638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4687-828D-4434-BD2C-3C0E9C03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8A48-1949-4B3D-8726-1EBAFFA7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8302-B404-4BE6-ACC0-EA66337EF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323C-C581-457A-B732-C51ED810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AAC6-3C2C-40A2-A45C-04D42615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8E78-0E88-4DF5-8416-28B8DDFB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7A5A-4856-4321-84A0-15FE405D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64380-C6D1-4F68-A8A8-0F61A9047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DC43-6840-4730-A7D4-0ACEE19D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5149-07C9-4111-B6C1-D0C4C40C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1C2B-420C-4AA9-B44C-F7C723A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280D-B581-4964-B2D6-B9D8C5B9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903-AB7A-4BB3-8594-EC5DF6F0E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C19BC-7BED-4DCB-A973-2312727F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63B91-8241-4B7D-9326-AF6C8912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B1A6-076D-4C26-BC62-F31C0C03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D50CA-894B-4CAD-AEC1-BB8D6E3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8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65C5-C66D-495C-838D-D1FF9EB1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ACA21-5C1F-418E-916A-9DF008FF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692DF-0E14-446E-968C-74561766E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EA304-6070-4BE2-9BCF-C3612F5FB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31715-7F87-49CE-87D6-DA7503E0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EA1F4-91D0-4935-9828-4411D5A9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F2AAF-E409-4A01-8A53-A34D18B8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03D48-EE8A-41BF-AF36-9DC01655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7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7EC6-D28B-482E-AB35-1838DEF6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DF7C9-CF11-49F9-852B-0955A4E8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0B6E7-20DC-4EB1-B8FD-84406F56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218B-EC14-438F-BF41-E4B3102C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3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0E0E5-8055-4661-AF46-8FECA2AF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089AA-D3ED-42C7-A148-A533FAF2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B32E3-DA68-4342-877B-D397C3F8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FEBB-98EE-4100-B091-611F705B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1E6C6-8079-432A-BAFD-CDDCFB20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3A663-E13D-4FBD-86A2-44ED024A2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CA5DA-1268-4217-AD70-CBEF30A9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AB37A-93F1-426B-9AFF-57577E05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D81D-6666-4948-8653-FBEF5348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6A0C-BAA9-4E85-A9AA-DBC20976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FE9CA-30DD-41D8-BF17-EBE7D38CF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40AC5-D8EE-4E0B-B1A5-BF2C5602A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FF78A-DB4D-42F7-932A-435EF9FB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458A4-8AD4-4E57-9751-3F30873B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6627-0256-46AA-85AE-369B9C91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E9F21-5BDE-4692-8190-EBA724CB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53B7-3A5E-430F-A915-6B3DA386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55FCA-8BC6-4A62-BEA1-BBD35B08F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E600-B8DF-42AB-A3A0-4CEE947849F8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7CCD-0898-4DF3-8B89-D05D6058D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8C9F-F73C-4B9C-9406-E48CCFEBD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AFB02-49D8-42C8-8643-BDB6B4133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21539E56-90E0-4567-8BB6-D0A7F3AFE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89" y="93928"/>
            <a:ext cx="4465254" cy="3255171"/>
          </a:xfr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47B5156-2434-454B-8250-78190C92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912"/>
            <a:ext cx="4602480" cy="2973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9758C9-70A5-4111-B0CF-5ABAB9D8AB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700" r="32952"/>
          <a:stretch/>
        </p:blipFill>
        <p:spPr>
          <a:xfrm>
            <a:off x="4737299" y="2845827"/>
            <a:ext cx="1719582" cy="66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CDC033-4CDC-4AD0-88B2-A74BB23534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3447" r="73052" b="3447"/>
          <a:stretch/>
        </p:blipFill>
        <p:spPr>
          <a:xfrm>
            <a:off x="4880843" y="93928"/>
            <a:ext cx="1432493" cy="6630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84B3F89-12AC-4724-97D2-4820B71F2539}"/>
              </a:ext>
            </a:extLst>
          </p:cNvPr>
          <p:cNvSpPr txBox="1">
            <a:spLocks/>
          </p:cNvSpPr>
          <p:nvPr/>
        </p:nvSpPr>
        <p:spPr>
          <a:xfrm>
            <a:off x="744222" y="3009529"/>
            <a:ext cx="10590229" cy="143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language (β = .11 to .21)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BA7459-E184-451B-AC67-4883B2DDA583}"/>
              </a:ext>
            </a:extLst>
          </p:cNvPr>
          <p:cNvSpPr txBox="1">
            <a:spLocks/>
          </p:cNvSpPr>
          <p:nvPr/>
        </p:nvSpPr>
        <p:spPr>
          <a:xfrm>
            <a:off x="6779196" y="3009529"/>
            <a:ext cx="10590229" cy="143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Non-student language (β = .12 to .21)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61C18-AB4A-4BE5-BF03-96B1E7352313}"/>
              </a:ext>
            </a:extLst>
          </p:cNvPr>
          <p:cNvSpPr txBox="1"/>
          <p:nvPr/>
        </p:nvSpPr>
        <p:spPr>
          <a:xfrm>
            <a:off x="269794" y="4057223"/>
            <a:ext cx="11802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language features shown are significant at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.05,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Benjamini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-Hochberg corrected for multiple comparisons. Size indicates correlation strength, color indicates frequency (increasing in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frequency from grey to blue to red)</a:t>
            </a:r>
          </a:p>
        </p:txBody>
      </p:sp>
    </p:spTree>
    <p:extLst>
      <p:ext uri="{BB962C8B-B14F-4D97-AF65-F5344CB8AC3E}">
        <p14:creationId xmlns:p14="http://schemas.microsoft.com/office/powerpoint/2010/main" val="19945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C84463-2CF1-4EAE-A64B-3D444E3CD5CD}"/>
              </a:ext>
            </a:extLst>
          </p:cNvPr>
          <p:cNvSpPr txBox="1">
            <a:spLocks/>
          </p:cNvSpPr>
          <p:nvPr/>
        </p:nvSpPr>
        <p:spPr>
          <a:xfrm>
            <a:off x="250837" y="272276"/>
            <a:ext cx="10590229" cy="143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 = .13 to .21)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8025E-0D04-4C59-98C2-86008F8744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71"/>
          <a:stretch/>
        </p:blipFill>
        <p:spPr>
          <a:xfrm>
            <a:off x="28205" y="5553530"/>
            <a:ext cx="1447429" cy="6630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FAA5E3-DEDB-477C-B0FD-03F54E88D179}"/>
              </a:ext>
            </a:extLst>
          </p:cNvPr>
          <p:cNvSpPr txBox="1"/>
          <p:nvPr/>
        </p:nvSpPr>
        <p:spPr>
          <a:xfrm>
            <a:off x="152302" y="6271580"/>
            <a:ext cx="12152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language features shown are significant at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.05,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Benjamini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-Hochberg corrected  for multiple comparisons (separately for topics, dictionaries and 1to3grams). Words size in topics indicates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prevalence in topics in descending order, color is random for readability.</a:t>
            </a:r>
          </a:p>
        </p:txBody>
      </p:sp>
      <p:pic>
        <p:nvPicPr>
          <p:cNvPr id="29" name="Picture 28" descr="Text&#10;&#10;Description automatically generated">
            <a:extLst>
              <a:ext uri="{FF2B5EF4-FFF2-40B4-BE49-F238E27FC236}">
                <a16:creationId xmlns:a16="http://schemas.microsoft.com/office/drawing/2014/main" id="{D1B19938-6570-4D4E-9497-11CC90A9A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95" y="421129"/>
            <a:ext cx="2574720" cy="1136588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27AED0F-54C6-4356-B414-0397104284A2}"/>
              </a:ext>
            </a:extLst>
          </p:cNvPr>
          <p:cNvSpPr txBox="1">
            <a:spLocks/>
          </p:cNvSpPr>
          <p:nvPr/>
        </p:nvSpPr>
        <p:spPr>
          <a:xfrm>
            <a:off x="250836" y="2138599"/>
            <a:ext cx="10590229" cy="143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Affectivity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 = .13 to .20)</a:t>
            </a:r>
          </a:p>
        </p:txBody>
      </p:sp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8FC1DCAC-EF62-4AAD-B2A6-82CD34FAC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39" y="2138599"/>
            <a:ext cx="2212181" cy="1199002"/>
          </a:xfrm>
          <a:prstGeom prst="rect">
            <a:avLst/>
          </a:prstGeom>
        </p:spPr>
      </p:pic>
      <p:pic>
        <p:nvPicPr>
          <p:cNvPr id="39" name="Picture 38" descr="Text&#10;&#10;Description automatically generated">
            <a:extLst>
              <a:ext uri="{FF2B5EF4-FFF2-40B4-BE49-F238E27FC236}">
                <a16:creationId xmlns:a16="http://schemas.microsoft.com/office/drawing/2014/main" id="{480E9B83-903E-4D3B-A9BD-5893EB1B9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599" y="1989747"/>
            <a:ext cx="2317113" cy="1434293"/>
          </a:xfrm>
          <a:prstGeom prst="rect">
            <a:avLst/>
          </a:prstGeom>
        </p:spPr>
      </p:pic>
      <p:pic>
        <p:nvPicPr>
          <p:cNvPr id="41" name="Picture 40" descr="A picture containing text&#10;&#10;Description automatically generated">
            <a:extLst>
              <a:ext uri="{FF2B5EF4-FFF2-40B4-BE49-F238E27FC236}">
                <a16:creationId xmlns:a16="http://schemas.microsoft.com/office/drawing/2014/main" id="{DCC00A5C-DCA2-42F9-9103-2CBED8FC9E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803" y="486472"/>
            <a:ext cx="2140467" cy="1136588"/>
          </a:xfrm>
          <a:prstGeom prst="rect">
            <a:avLst/>
          </a:prstGeom>
        </p:spPr>
      </p:pic>
      <p:pic>
        <p:nvPicPr>
          <p:cNvPr id="43" name="Picture 42" descr="Text&#10;&#10;Description automatically generated">
            <a:extLst>
              <a:ext uri="{FF2B5EF4-FFF2-40B4-BE49-F238E27FC236}">
                <a16:creationId xmlns:a16="http://schemas.microsoft.com/office/drawing/2014/main" id="{264E2383-F6DE-411F-B945-DEB88220D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0" y="2014251"/>
            <a:ext cx="1849386" cy="1486906"/>
          </a:xfrm>
          <a:prstGeom prst="rect">
            <a:avLst/>
          </a:prstGeom>
        </p:spPr>
      </p:pic>
      <p:pic>
        <p:nvPicPr>
          <p:cNvPr id="45" name="Picture 44" descr="Text&#10;&#10;Description automatically generated">
            <a:extLst>
              <a:ext uri="{FF2B5EF4-FFF2-40B4-BE49-F238E27FC236}">
                <a16:creationId xmlns:a16="http://schemas.microsoft.com/office/drawing/2014/main" id="{F379EDAD-7443-4C24-9B2C-9A783497AF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771" y="282278"/>
            <a:ext cx="2274093" cy="1340782"/>
          </a:xfrm>
          <a:prstGeom prst="rect">
            <a:avLst/>
          </a:prstGeom>
        </p:spPr>
      </p:pic>
      <p:sp>
        <p:nvSpPr>
          <p:cNvPr id="46" name="Title 1">
            <a:extLst>
              <a:ext uri="{FF2B5EF4-FFF2-40B4-BE49-F238E27FC236}">
                <a16:creationId xmlns:a16="http://schemas.microsoft.com/office/drawing/2014/main" id="{64B8FC83-40FB-4233-A63A-761DB0B2C379}"/>
              </a:ext>
            </a:extLst>
          </p:cNvPr>
          <p:cNvSpPr txBox="1">
            <a:spLocks/>
          </p:cNvSpPr>
          <p:nvPr/>
        </p:nvSpPr>
        <p:spPr>
          <a:xfrm>
            <a:off x="250835" y="3962956"/>
            <a:ext cx="10590229" cy="143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 = .14 to .20)</a:t>
            </a:r>
          </a:p>
        </p:txBody>
      </p:sp>
      <p:pic>
        <p:nvPicPr>
          <p:cNvPr id="51" name="Picture 50" descr="A picture containing text&#10;&#10;Description automatically generated">
            <a:extLst>
              <a:ext uri="{FF2B5EF4-FFF2-40B4-BE49-F238E27FC236}">
                <a16:creationId xmlns:a16="http://schemas.microsoft.com/office/drawing/2014/main" id="{6B9E696C-AEBF-4591-88E5-CF6E6FE5EE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39" y="3951209"/>
            <a:ext cx="2049788" cy="1857108"/>
          </a:xfrm>
          <a:prstGeom prst="rect">
            <a:avLst/>
          </a:prstGeom>
        </p:spPr>
      </p:pic>
      <p:pic>
        <p:nvPicPr>
          <p:cNvPr id="55" name="Picture 54" descr="A close up of a sign&#10;&#10;Description automatically generated">
            <a:extLst>
              <a:ext uri="{FF2B5EF4-FFF2-40B4-BE49-F238E27FC236}">
                <a16:creationId xmlns:a16="http://schemas.microsoft.com/office/drawing/2014/main" id="{DD56709C-E175-4139-A932-8F463E1135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330" y="3951209"/>
            <a:ext cx="2367339" cy="1702117"/>
          </a:xfrm>
          <a:prstGeom prst="rect">
            <a:avLst/>
          </a:prstGeom>
        </p:spPr>
      </p:pic>
      <p:pic>
        <p:nvPicPr>
          <p:cNvPr id="57" name="Picture 56" descr="A picture containing text&#10;&#10;Description automatically generated">
            <a:extLst>
              <a:ext uri="{FF2B5EF4-FFF2-40B4-BE49-F238E27FC236}">
                <a16:creationId xmlns:a16="http://schemas.microsoft.com/office/drawing/2014/main" id="{D09AE678-A98F-4252-900F-04AD7D70D4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10" y="3837120"/>
            <a:ext cx="2140162" cy="17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143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MBTI: ENTJ correlations</dc:title>
  <dc:creator>johannes Eichstaedt</dc:creator>
  <cp:lastModifiedBy>johannes Eichstaedt</cp:lastModifiedBy>
  <cp:revision>6</cp:revision>
  <dcterms:created xsi:type="dcterms:W3CDTF">2020-10-28T23:20:40Z</dcterms:created>
  <dcterms:modified xsi:type="dcterms:W3CDTF">2021-10-28T01:37:45Z</dcterms:modified>
</cp:coreProperties>
</file>