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D3B8-9C50-6D47-B551-74F91E0D1C7A}" type="datetimeFigureOut">
              <a:t>5/2/13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5CE3B-DB4E-D74D-BE69-4C25AB41904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Won’t work to assemble the aligned reads.  Right way is to assemble the entire</a:t>
            </a:r>
            <a:r>
              <a:rPr lang="en-US" baseline="0"/>
              <a:t> genome (but not ready).</a:t>
            </a:r>
          </a:p>
          <a:p>
            <a:r>
              <a:rPr lang="en-US"/>
              <a:t>All unaligned reads: actually removed satellite</a:t>
            </a:r>
            <a:r>
              <a:rPr lang="en-US" baseline="0"/>
              <a:t> stuff and some of the lowest quality reads.</a:t>
            </a:r>
          </a:p>
          <a:p>
            <a:r>
              <a:rPr lang="en-US" baseline="0"/>
              <a:t>Edges extend beyond the target region.  Numbers on labels are from global assembly, ~600K edges.</a:t>
            </a:r>
          </a:p>
          <a:p>
            <a:r>
              <a:rPr lang="en-US" baseline="0"/>
              <a:t>Edges align badly to the reference.</a:t>
            </a:r>
          </a:p>
          <a:p>
            <a:r>
              <a:rPr lang="en-US" baseline="0"/>
              <a:t>Cluster of short edges: occur at dinucleotide repeat that is incompletely determined in the assembly.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C325-9F93-D54B-8C89-600D5F3EA0AC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6A58-15E3-644B-9B91-F460185E0477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74CA-83BA-7F4F-825C-12BAE0F14BB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7176" y="32144"/>
            <a:ext cx="536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DISCOVAR can call highly variant regions</a:t>
            </a:r>
            <a:r>
              <a:rPr lang="en-US" sz="2400" b="1"/>
              <a:t> 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95546" y="548689"/>
            <a:ext cx="8952908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7721" y="804067"/>
            <a:ext cx="70326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20 kb HLA region = chr5: 32.54 – 32.56 Mb</a:t>
            </a:r>
            <a:endParaRPr lang="en-US" sz="2400"/>
          </a:p>
          <a:p>
            <a:pPr>
              <a:buFontTx/>
              <a:buChar char="•"/>
            </a:pPr>
            <a:r>
              <a:rPr lang="en-US" sz="2400"/>
              <a:t> highly variable</a:t>
            </a:r>
          </a:p>
          <a:p>
            <a:pPr>
              <a:buFontTx/>
              <a:buChar char="•"/>
            </a:pPr>
            <a:r>
              <a:rPr lang="en-US" sz="2400"/>
              <a:t> around HLA-DRB1</a:t>
            </a:r>
          </a:p>
          <a:p>
            <a:endParaRPr lang="en-US"/>
          </a:p>
          <a:p>
            <a:r>
              <a:rPr lang="en-US" sz="2400" b="1"/>
              <a:t>method</a:t>
            </a:r>
          </a:p>
          <a:p>
            <a:pPr>
              <a:buFontTx/>
              <a:buChar char="•"/>
            </a:pPr>
            <a:r>
              <a:rPr lang="en-US" sz="2400"/>
              <a:t> pilot: assemble aligned reads plus </a:t>
            </a:r>
            <a:r>
              <a:rPr lang="en-US" sz="2400" i="1"/>
              <a:t>all</a:t>
            </a:r>
            <a:r>
              <a:rPr lang="en-US" sz="2400"/>
              <a:t> unaligned reads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50918" y="3730339"/>
            <a:ext cx="8770195" cy="1578632"/>
            <a:chOff x="150918" y="3730339"/>
            <a:chExt cx="8770195" cy="1578632"/>
          </a:xfrm>
        </p:grpSpPr>
        <p:grpSp>
          <p:nvGrpSpPr>
            <p:cNvPr id="3" name="Group 19"/>
            <p:cNvGrpSpPr/>
            <p:nvPr/>
          </p:nvGrpSpPr>
          <p:grpSpPr>
            <a:xfrm>
              <a:off x="150918" y="3730339"/>
              <a:ext cx="8770195" cy="1155963"/>
              <a:chOff x="150918" y="5544679"/>
              <a:chExt cx="8770195" cy="1155963"/>
            </a:xfrm>
          </p:grpSpPr>
          <p:pic>
            <p:nvPicPr>
              <p:cNvPr id="17" name="Picture 16" descr="xxx2.png"/>
              <p:cNvPicPr>
                <a:picLocks noChangeAspect="1"/>
              </p:cNvPicPr>
              <p:nvPr/>
            </p:nvPicPr>
            <p:blipFill>
              <a:blip r:embed="rId3"/>
              <a:srcRect l="2044" t="22657" r="2044" b="15105"/>
              <a:stretch>
                <a:fillRect/>
              </a:stretch>
            </p:blipFill>
            <p:spPr>
              <a:xfrm>
                <a:off x="150918" y="5544679"/>
                <a:ext cx="8770195" cy="1155963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072134" y="6316829"/>
                <a:ext cx="1278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525311 (55 kb)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67841" y="5949668"/>
                <a:ext cx="1278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527512 (20 kb)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74765" y="6065126"/>
                <a:ext cx="1278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526270 (21 kb)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113365" y="4939639"/>
              <a:ext cx="4304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global assembly continues from red vertices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931908" y="6484081"/>
            <a:ext cx="320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Steve McCarroll, Bob Handsaker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Broad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Jaffe</dc:creator>
  <cp:lastModifiedBy>David Jaffe</cp:lastModifiedBy>
  <cp:revision>1</cp:revision>
  <dcterms:created xsi:type="dcterms:W3CDTF">2013-05-02T15:23:41Z</dcterms:created>
  <dcterms:modified xsi:type="dcterms:W3CDTF">2013-05-02T15:24:59Z</dcterms:modified>
</cp:coreProperties>
</file>