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04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1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9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3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7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0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0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0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0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0AA6-79AC-9540-9C66-A88CF8090B80}" type="datetimeFigureOut">
              <a:rPr lang="en-US" smtClean="0"/>
              <a:t>6/7/12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B3C2-E050-FB45-82A0-8FF0C7D02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5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8789" y="1471448"/>
            <a:ext cx="588109" cy="3539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smtClean="0"/>
              <a:t>read</a:t>
            </a:r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2697089" y="1474945"/>
            <a:ext cx="800050" cy="3539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smtClean="0"/>
              <a:t>friends</a:t>
            </a:r>
            <a:endParaRPr 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3967013" y="1341803"/>
            <a:ext cx="998685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dirty="0"/>
              <a:t>t</a:t>
            </a:r>
            <a:r>
              <a:rPr lang="en-US" sz="1700" dirty="0" smtClean="0"/>
              <a:t>hreaded</a:t>
            </a:r>
          </a:p>
          <a:p>
            <a:pPr algn="ctr"/>
            <a:r>
              <a:rPr lang="en-US" sz="1700" dirty="0" smtClean="0"/>
              <a:t>blocks</a:t>
            </a:r>
            <a:endParaRPr lang="en-US" sz="1700" dirty="0"/>
          </a:p>
        </p:txBody>
      </p:sp>
      <p:sp>
        <p:nvSpPr>
          <p:cNvPr id="10" name="TextBox 9"/>
          <p:cNvSpPr txBox="1"/>
          <p:nvPr/>
        </p:nvSpPr>
        <p:spPr>
          <a:xfrm>
            <a:off x="5474513" y="1340038"/>
            <a:ext cx="1040519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dirty="0"/>
              <a:t>c</a:t>
            </a:r>
            <a:r>
              <a:rPr lang="en-US" sz="1700" dirty="0" smtClean="0"/>
              <a:t>orrected</a:t>
            </a:r>
          </a:p>
          <a:p>
            <a:pPr algn="ctr"/>
            <a:r>
              <a:rPr lang="en-US" sz="1700" dirty="0" smtClean="0"/>
              <a:t>read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7714" y="1478442"/>
            <a:ext cx="1005497" cy="3539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smtClean="0"/>
              <a:t>assembly</a:t>
            </a:r>
            <a:endParaRPr lang="en-US" sz="1700" dirty="0"/>
          </a:p>
        </p:txBody>
      </p:sp>
      <p:sp>
        <p:nvSpPr>
          <p:cNvPr id="17" name="Right Arrow 16"/>
          <p:cNvSpPr/>
          <p:nvPr/>
        </p:nvSpPr>
        <p:spPr>
          <a:xfrm>
            <a:off x="2353247" y="1541475"/>
            <a:ext cx="261516" cy="227724"/>
          </a:xfrm>
          <a:prstGeom prst="rightArrow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16916" y="1539710"/>
            <a:ext cx="261516" cy="227724"/>
          </a:xfrm>
          <a:prstGeom prst="rightArrow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074407" y="1534448"/>
            <a:ext cx="261516" cy="227724"/>
          </a:xfrm>
          <a:prstGeom prst="rightArrow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611583" y="1541442"/>
            <a:ext cx="261516" cy="227724"/>
          </a:xfrm>
          <a:prstGeom prst="rightArrow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Broad Institute of MIT and Harvard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Jaffe</dc:creator>
  <cp:lastModifiedBy>David Jaffe</cp:lastModifiedBy>
  <cp:revision>3</cp:revision>
  <dcterms:created xsi:type="dcterms:W3CDTF">2012-04-11T16:57:40Z</dcterms:created>
  <dcterms:modified xsi:type="dcterms:W3CDTF">2012-06-07T20:06:35Z</dcterms:modified>
</cp:coreProperties>
</file>